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3.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4.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18.xml" ContentType="application/vnd.openxmlformats-officedocument.presentationml.notesSlide+xml"/>
  <Override PartName="/ppt/ink/ink2.xml" ContentType="application/inkml+xml"/>
  <Override PartName="/ppt/notesSlides/notesSlide1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ink/ink3.xml" ContentType="application/inkml+xml"/>
  <Override PartName="/ppt/ink/ink4.xml" ContentType="application/inkml+xml"/>
  <Override PartName="/ppt/notesSlides/notesSlide2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2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2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ink/ink5.xml" ContentType="application/inkml+xml"/>
  <Override PartName="/ppt/notesSlides/notesSlide2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5.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ink/ink6.xml" ContentType="application/inkml+xml"/>
  <Override PartName="/ppt/ink/ink7.xml" ContentType="application/inkml+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6.xml" ContentType="application/vnd.openxmlformats-officedocument.themeOverride+xml"/>
  <Override PartName="/ppt/notesSlides/notesSlide30.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7.xml" ContentType="application/vnd.openxmlformats-officedocument.themeOverride+xml"/>
  <Override PartName="/ppt/notesSlides/notesSlide31.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8.xml" ContentType="application/vnd.openxmlformats-officedocument.themeOverride+xml"/>
  <Override PartName="/ppt/notesSlides/notesSlide32.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33.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theme/themeOverride9.xml" ContentType="application/vnd.openxmlformats-officedocument.themeOverr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551" r:id="rId4"/>
    <p:sldMasterId id="2147484581" r:id="rId5"/>
    <p:sldMasterId id="2147484592" r:id="rId6"/>
    <p:sldMasterId id="2147484625" r:id="rId7"/>
    <p:sldMasterId id="2147484628" r:id="rId8"/>
  </p:sldMasterIdLst>
  <p:notesMasterIdLst>
    <p:notesMasterId r:id="rId45"/>
  </p:notesMasterIdLst>
  <p:handoutMasterIdLst>
    <p:handoutMasterId r:id="rId46"/>
  </p:handoutMasterIdLst>
  <p:sldIdLst>
    <p:sldId id="2076137265" r:id="rId9"/>
    <p:sldId id="2076137778" r:id="rId10"/>
    <p:sldId id="2076137785" r:id="rId11"/>
    <p:sldId id="2076137692" r:id="rId12"/>
    <p:sldId id="2076137696" r:id="rId13"/>
    <p:sldId id="2076137693" r:id="rId14"/>
    <p:sldId id="2076137695" r:id="rId15"/>
    <p:sldId id="2076137697" r:id="rId16"/>
    <p:sldId id="2076137783" r:id="rId17"/>
    <p:sldId id="2076137705" r:id="rId18"/>
    <p:sldId id="2076137710" r:id="rId19"/>
    <p:sldId id="2076137781" r:id="rId20"/>
    <p:sldId id="2076137782" r:id="rId21"/>
    <p:sldId id="2076137780" r:id="rId22"/>
    <p:sldId id="2076137784" r:id="rId23"/>
    <p:sldId id="2076137699" r:id="rId24"/>
    <p:sldId id="2076137700" r:id="rId25"/>
    <p:sldId id="2076137707" r:id="rId26"/>
    <p:sldId id="2076137701" r:id="rId27"/>
    <p:sldId id="1668" r:id="rId28"/>
    <p:sldId id="1670" r:id="rId29"/>
    <p:sldId id="1671" r:id="rId30"/>
    <p:sldId id="1672" r:id="rId31"/>
    <p:sldId id="1673" r:id="rId32"/>
    <p:sldId id="1674" r:id="rId33"/>
    <p:sldId id="1675" r:id="rId34"/>
    <p:sldId id="2076137703" r:id="rId35"/>
    <p:sldId id="2076137704" r:id="rId36"/>
    <p:sldId id="2076137706" r:id="rId37"/>
    <p:sldId id="2076137709" r:id="rId38"/>
    <p:sldId id="1677" r:id="rId39"/>
    <p:sldId id="1678" r:id="rId40"/>
    <p:sldId id="1679" r:id="rId41"/>
    <p:sldId id="1680" r:id="rId42"/>
    <p:sldId id="2076137702" r:id="rId43"/>
    <p:sldId id="2076137786" r:id="rId4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verview" id="{EC4383E7-7504-4EAD-818B-8F5073AC302F}">
          <p14:sldIdLst>
            <p14:sldId id="2076137265"/>
            <p14:sldId id="2076137778"/>
          </p14:sldIdLst>
        </p14:section>
        <p14:section name="Resource Model" id="{5A509090-4C41-4217-9E76-DBAF35EBEC8B}">
          <p14:sldIdLst>
            <p14:sldId id="2076137785"/>
            <p14:sldId id="2076137692"/>
            <p14:sldId id="2076137696"/>
            <p14:sldId id="2076137693"/>
            <p14:sldId id="2076137695"/>
            <p14:sldId id="2076137697"/>
            <p14:sldId id="2076137783"/>
            <p14:sldId id="2076137705"/>
            <p14:sldId id="2076137710"/>
            <p14:sldId id="2076137781"/>
            <p14:sldId id="2076137782"/>
          </p14:sldIdLst>
        </p14:section>
        <p14:section name="Call to Action" id="{53976986-3495-4751-99C4-6644EDF12CDE}">
          <p14:sldIdLst>
            <p14:sldId id="2076137780"/>
          </p14:sldIdLst>
        </p14:section>
        <p14:section name="Throughput" id="{640B6EBD-B88D-42C1-88AA-23BBEA212FD9}">
          <p14:sldIdLst>
            <p14:sldId id="2076137784"/>
            <p14:sldId id="2076137699"/>
            <p14:sldId id="2076137700"/>
            <p14:sldId id="2076137707"/>
            <p14:sldId id="2076137701"/>
            <p14:sldId id="1668"/>
            <p14:sldId id="1670"/>
            <p14:sldId id="1671"/>
            <p14:sldId id="1672"/>
            <p14:sldId id="1673"/>
            <p14:sldId id="1674"/>
            <p14:sldId id="1675"/>
            <p14:sldId id="2076137703"/>
            <p14:sldId id="2076137704"/>
            <p14:sldId id="2076137706"/>
            <p14:sldId id="2076137709"/>
            <p14:sldId id="1677"/>
            <p14:sldId id="1678"/>
            <p14:sldId id="1679"/>
            <p14:sldId id="1680"/>
            <p14:sldId id="2076137702"/>
          </p14:sldIdLst>
        </p14:section>
        <p14:section name="Call to Action" id="{57E24D13-65C9-4ED8-909F-4A36C4341B72}">
          <p14:sldIdLst>
            <p14:sldId id="207613778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FAFF"/>
    <a:srgbClr val="0078D7"/>
    <a:srgbClr val="E2CFF1"/>
    <a:srgbClr val="EBEBEB"/>
    <a:srgbClr val="3C3C41"/>
    <a:srgbClr val="FFFFFF"/>
    <a:srgbClr val="000000"/>
    <a:srgbClr val="0078D4"/>
    <a:srgbClr val="1A1A1A"/>
    <a:srgbClr val="008272"/>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452615-9FDA-4369-808E-2A7708F02B26}" v="315" dt="2021-06-17T17:48:00.9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160" autoAdjust="0"/>
  </p:normalViewPr>
  <p:slideViewPr>
    <p:cSldViewPr snapToGrid="0">
      <p:cViewPr varScale="1">
        <p:scale>
          <a:sx n="122" d="100"/>
          <a:sy n="122" d="100"/>
        </p:scale>
        <p:origin x="1644" y="96"/>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notesMaster" Target="notesMasters/notesMaster1.xml"/><Relationship Id="rId53" Type="http://schemas.microsoft.com/office/2015/10/relationships/revisionInfo" Target="revisionInfo.xml"/><Relationship Id="rId5" Type="http://schemas.openxmlformats.org/officeDocument/2006/relationships/slideMaster" Target="slideMasters/slideMaster2.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handoutMaster" Target="handoutMasters/handoutMaster1.xml"/><Relationship Id="rId20" Type="http://schemas.openxmlformats.org/officeDocument/2006/relationships/slide" Target="slides/slide12.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dney Andrews (SeeSharpRun.NET)" userId="bf6b72ff-c0a4-4541-889d-4072e9e5979f" providerId="ADAL" clId="{D9452615-9FDA-4369-808E-2A7708F02B26}"/>
    <pc:docChg chg="undo redo custSel addSld delSld modSld sldOrd addSection delSection modSection">
      <pc:chgData name="Sidney Andrews (SeeSharpRun.NET)" userId="bf6b72ff-c0a4-4541-889d-4072e9e5979f" providerId="ADAL" clId="{D9452615-9FDA-4369-808E-2A7708F02B26}" dt="2021-06-17T17:48:46.092" v="5731" actId="20577"/>
      <pc:docMkLst>
        <pc:docMk/>
      </pc:docMkLst>
      <pc:sldChg chg="add modNotesTx">
        <pc:chgData name="Sidney Andrews (SeeSharpRun.NET)" userId="bf6b72ff-c0a4-4541-889d-4072e9e5979f" providerId="ADAL" clId="{D9452615-9FDA-4369-808E-2A7708F02B26}" dt="2021-06-17T17:35:10.090" v="4583" actId="20577"/>
        <pc:sldMkLst>
          <pc:docMk/>
          <pc:sldMk cId="1712462479" sldId="1668"/>
        </pc:sldMkLst>
      </pc:sldChg>
      <pc:sldChg chg="add modNotesTx">
        <pc:chgData name="Sidney Andrews (SeeSharpRun.NET)" userId="bf6b72ff-c0a4-4541-889d-4072e9e5979f" providerId="ADAL" clId="{D9452615-9FDA-4369-808E-2A7708F02B26}" dt="2021-06-17T17:35:15.019" v="4586" actId="6549"/>
        <pc:sldMkLst>
          <pc:docMk/>
          <pc:sldMk cId="2007351467" sldId="1670"/>
        </pc:sldMkLst>
      </pc:sldChg>
      <pc:sldChg chg="add modNotesTx">
        <pc:chgData name="Sidney Andrews (SeeSharpRun.NET)" userId="bf6b72ff-c0a4-4541-889d-4072e9e5979f" providerId="ADAL" clId="{D9452615-9FDA-4369-808E-2A7708F02B26}" dt="2021-06-17T17:35:41.565" v="4602" actId="6549"/>
        <pc:sldMkLst>
          <pc:docMk/>
          <pc:sldMk cId="2176945018" sldId="1671"/>
        </pc:sldMkLst>
      </pc:sldChg>
      <pc:sldChg chg="add modNotesTx">
        <pc:chgData name="Sidney Andrews (SeeSharpRun.NET)" userId="bf6b72ff-c0a4-4541-889d-4072e9e5979f" providerId="ADAL" clId="{D9452615-9FDA-4369-808E-2A7708F02B26}" dt="2021-06-17T17:36:01.835" v="4625" actId="20577"/>
        <pc:sldMkLst>
          <pc:docMk/>
          <pc:sldMk cId="123703891" sldId="1672"/>
        </pc:sldMkLst>
      </pc:sldChg>
      <pc:sldChg chg="add modNotesTx">
        <pc:chgData name="Sidney Andrews (SeeSharpRun.NET)" userId="bf6b72ff-c0a4-4541-889d-4072e9e5979f" providerId="ADAL" clId="{D9452615-9FDA-4369-808E-2A7708F02B26}" dt="2021-06-17T17:36:16.531" v="4635" actId="20577"/>
        <pc:sldMkLst>
          <pc:docMk/>
          <pc:sldMk cId="353448200" sldId="1673"/>
        </pc:sldMkLst>
      </pc:sldChg>
      <pc:sldChg chg="add modNotesTx">
        <pc:chgData name="Sidney Andrews (SeeSharpRun.NET)" userId="bf6b72ff-c0a4-4541-889d-4072e9e5979f" providerId="ADAL" clId="{D9452615-9FDA-4369-808E-2A7708F02B26}" dt="2021-06-17T17:36:27.740" v="4644" actId="20577"/>
        <pc:sldMkLst>
          <pc:docMk/>
          <pc:sldMk cId="1408073604" sldId="1674"/>
        </pc:sldMkLst>
      </pc:sldChg>
      <pc:sldChg chg="add modNotesTx">
        <pc:chgData name="Sidney Andrews (SeeSharpRun.NET)" userId="bf6b72ff-c0a4-4541-889d-4072e9e5979f" providerId="ADAL" clId="{D9452615-9FDA-4369-808E-2A7708F02B26}" dt="2021-06-17T17:36:39.724" v="4690" actId="20577"/>
        <pc:sldMkLst>
          <pc:docMk/>
          <pc:sldMk cId="85519277" sldId="1675"/>
        </pc:sldMkLst>
      </pc:sldChg>
      <pc:sldChg chg="delSp add mod modNotesTx">
        <pc:chgData name="Sidney Andrews (SeeSharpRun.NET)" userId="bf6b72ff-c0a4-4541-889d-4072e9e5979f" providerId="ADAL" clId="{D9452615-9FDA-4369-808E-2A7708F02B26}" dt="2021-06-17T17:41:58.745" v="5117" actId="20577"/>
        <pc:sldMkLst>
          <pc:docMk/>
          <pc:sldMk cId="2146134498" sldId="1677"/>
        </pc:sldMkLst>
        <pc:spChg chg="del">
          <ac:chgData name="Sidney Andrews (SeeSharpRun.NET)" userId="bf6b72ff-c0a4-4541-889d-4072e9e5979f" providerId="ADAL" clId="{D9452615-9FDA-4369-808E-2A7708F02B26}" dt="2021-06-17T17:26:02.894" v="4373" actId="478"/>
          <ac:spMkLst>
            <pc:docMk/>
            <pc:sldMk cId="2146134498" sldId="1677"/>
            <ac:spMk id="8" creationId="{F55C2FBC-672F-4D7D-95DB-CCE7843EBC43}"/>
          </ac:spMkLst>
        </pc:spChg>
      </pc:sldChg>
      <pc:sldChg chg="delSp add mod modNotesTx">
        <pc:chgData name="Sidney Andrews (SeeSharpRun.NET)" userId="bf6b72ff-c0a4-4541-889d-4072e9e5979f" providerId="ADAL" clId="{D9452615-9FDA-4369-808E-2A7708F02B26}" dt="2021-06-17T17:41:53.066" v="5113" actId="6549"/>
        <pc:sldMkLst>
          <pc:docMk/>
          <pc:sldMk cId="1632596882" sldId="1678"/>
        </pc:sldMkLst>
        <pc:spChg chg="del">
          <ac:chgData name="Sidney Andrews (SeeSharpRun.NET)" userId="bf6b72ff-c0a4-4541-889d-4072e9e5979f" providerId="ADAL" clId="{D9452615-9FDA-4369-808E-2A7708F02B26}" dt="2021-06-17T17:30:59.464" v="4463" actId="478"/>
          <ac:spMkLst>
            <pc:docMk/>
            <pc:sldMk cId="1632596882" sldId="1678"/>
            <ac:spMk id="9" creationId="{C7D9B541-7E73-41DF-913E-6DAA89BEB6B5}"/>
          </ac:spMkLst>
        </pc:spChg>
      </pc:sldChg>
      <pc:sldChg chg="delSp add mod modNotesTx">
        <pc:chgData name="Sidney Andrews (SeeSharpRun.NET)" userId="bf6b72ff-c0a4-4541-889d-4072e9e5979f" providerId="ADAL" clId="{D9452615-9FDA-4369-808E-2A7708F02B26}" dt="2021-06-17T17:42:22.598" v="5154" actId="20577"/>
        <pc:sldMkLst>
          <pc:docMk/>
          <pc:sldMk cId="2893067825" sldId="1679"/>
        </pc:sldMkLst>
        <pc:spChg chg="del">
          <ac:chgData name="Sidney Andrews (SeeSharpRun.NET)" userId="bf6b72ff-c0a4-4541-889d-4072e9e5979f" providerId="ADAL" clId="{D9452615-9FDA-4369-808E-2A7708F02B26}" dt="2021-06-17T17:30:56.990" v="4462" actId="478"/>
          <ac:spMkLst>
            <pc:docMk/>
            <pc:sldMk cId="2893067825" sldId="1679"/>
            <ac:spMk id="50" creationId="{E16EFA14-C1AC-4768-B22A-5D62BC1CE0DD}"/>
          </ac:spMkLst>
        </pc:spChg>
      </pc:sldChg>
      <pc:sldChg chg="delSp add mod modNotesTx">
        <pc:chgData name="Sidney Andrews (SeeSharpRun.NET)" userId="bf6b72ff-c0a4-4541-889d-4072e9e5979f" providerId="ADAL" clId="{D9452615-9FDA-4369-808E-2A7708F02B26}" dt="2021-06-17T17:43:07.255" v="5204" actId="20577"/>
        <pc:sldMkLst>
          <pc:docMk/>
          <pc:sldMk cId="3513969409" sldId="1680"/>
        </pc:sldMkLst>
        <pc:spChg chg="del">
          <ac:chgData name="Sidney Andrews (SeeSharpRun.NET)" userId="bf6b72ff-c0a4-4541-889d-4072e9e5979f" providerId="ADAL" clId="{D9452615-9FDA-4369-808E-2A7708F02B26}" dt="2021-06-17T17:26:14.454" v="4374" actId="478"/>
          <ac:spMkLst>
            <pc:docMk/>
            <pc:sldMk cId="3513969409" sldId="1680"/>
            <ac:spMk id="42" creationId="{1126A883-FE61-44DD-8EF2-E403FF56E541}"/>
          </ac:spMkLst>
        </pc:spChg>
      </pc:sldChg>
      <pc:sldChg chg="del">
        <pc:chgData name="Sidney Andrews (SeeSharpRun.NET)" userId="bf6b72ff-c0a4-4541-889d-4072e9e5979f" providerId="ADAL" clId="{D9452615-9FDA-4369-808E-2A7708F02B26}" dt="2021-06-17T15:20:20.682" v="0" actId="47"/>
        <pc:sldMkLst>
          <pc:docMk/>
          <pc:sldMk cId="3505181742" sldId="2076137598"/>
        </pc:sldMkLst>
      </pc:sldChg>
      <pc:sldChg chg="del">
        <pc:chgData name="Sidney Andrews (SeeSharpRun.NET)" userId="bf6b72ff-c0a4-4541-889d-4072e9e5979f" providerId="ADAL" clId="{D9452615-9FDA-4369-808E-2A7708F02B26}" dt="2021-06-17T15:20:20.682" v="0" actId="47"/>
        <pc:sldMkLst>
          <pc:docMk/>
          <pc:sldMk cId="104491706" sldId="2076137599"/>
        </pc:sldMkLst>
      </pc:sldChg>
      <pc:sldChg chg="del">
        <pc:chgData name="Sidney Andrews (SeeSharpRun.NET)" userId="bf6b72ff-c0a4-4541-889d-4072e9e5979f" providerId="ADAL" clId="{D9452615-9FDA-4369-808E-2A7708F02B26}" dt="2021-06-17T15:20:20.682" v="0" actId="47"/>
        <pc:sldMkLst>
          <pc:docMk/>
          <pc:sldMk cId="52749444" sldId="2076137600"/>
        </pc:sldMkLst>
      </pc:sldChg>
      <pc:sldChg chg="del">
        <pc:chgData name="Sidney Andrews (SeeSharpRun.NET)" userId="bf6b72ff-c0a4-4541-889d-4072e9e5979f" providerId="ADAL" clId="{D9452615-9FDA-4369-808E-2A7708F02B26}" dt="2021-06-17T15:20:20.682" v="0" actId="47"/>
        <pc:sldMkLst>
          <pc:docMk/>
          <pc:sldMk cId="1695546684" sldId="2076137601"/>
        </pc:sldMkLst>
      </pc:sldChg>
      <pc:sldChg chg="del">
        <pc:chgData name="Sidney Andrews (SeeSharpRun.NET)" userId="bf6b72ff-c0a4-4541-889d-4072e9e5979f" providerId="ADAL" clId="{D9452615-9FDA-4369-808E-2A7708F02B26}" dt="2021-06-17T15:20:20.682" v="0" actId="47"/>
        <pc:sldMkLst>
          <pc:docMk/>
          <pc:sldMk cId="3692045924" sldId="2076137634"/>
        </pc:sldMkLst>
      </pc:sldChg>
      <pc:sldChg chg="del">
        <pc:chgData name="Sidney Andrews (SeeSharpRun.NET)" userId="bf6b72ff-c0a4-4541-889d-4072e9e5979f" providerId="ADAL" clId="{D9452615-9FDA-4369-808E-2A7708F02B26}" dt="2021-06-17T15:20:20.682" v="0" actId="47"/>
        <pc:sldMkLst>
          <pc:docMk/>
          <pc:sldMk cId="1562244126" sldId="2076137635"/>
        </pc:sldMkLst>
      </pc:sldChg>
      <pc:sldChg chg="del">
        <pc:chgData name="Sidney Andrews (SeeSharpRun.NET)" userId="bf6b72ff-c0a4-4541-889d-4072e9e5979f" providerId="ADAL" clId="{D9452615-9FDA-4369-808E-2A7708F02B26}" dt="2021-06-17T15:20:20.682" v="0" actId="47"/>
        <pc:sldMkLst>
          <pc:docMk/>
          <pc:sldMk cId="16709164" sldId="2076137637"/>
        </pc:sldMkLst>
      </pc:sldChg>
      <pc:sldChg chg="del">
        <pc:chgData name="Sidney Andrews (SeeSharpRun.NET)" userId="bf6b72ff-c0a4-4541-889d-4072e9e5979f" providerId="ADAL" clId="{D9452615-9FDA-4369-808E-2A7708F02B26}" dt="2021-06-17T15:20:20.682" v="0" actId="47"/>
        <pc:sldMkLst>
          <pc:docMk/>
          <pc:sldMk cId="1371986746" sldId="2076137640"/>
        </pc:sldMkLst>
      </pc:sldChg>
      <pc:sldChg chg="del">
        <pc:chgData name="Sidney Andrews (SeeSharpRun.NET)" userId="bf6b72ff-c0a4-4541-889d-4072e9e5979f" providerId="ADAL" clId="{D9452615-9FDA-4369-808E-2A7708F02B26}" dt="2021-06-17T15:20:20.682" v="0" actId="47"/>
        <pc:sldMkLst>
          <pc:docMk/>
          <pc:sldMk cId="1079899768" sldId="2076137641"/>
        </pc:sldMkLst>
      </pc:sldChg>
      <pc:sldChg chg="del">
        <pc:chgData name="Sidney Andrews (SeeSharpRun.NET)" userId="bf6b72ff-c0a4-4541-889d-4072e9e5979f" providerId="ADAL" clId="{D9452615-9FDA-4369-808E-2A7708F02B26}" dt="2021-06-17T15:20:20.682" v="0" actId="47"/>
        <pc:sldMkLst>
          <pc:docMk/>
          <pc:sldMk cId="2492785955" sldId="2076137642"/>
        </pc:sldMkLst>
      </pc:sldChg>
      <pc:sldChg chg="del">
        <pc:chgData name="Sidney Andrews (SeeSharpRun.NET)" userId="bf6b72ff-c0a4-4541-889d-4072e9e5979f" providerId="ADAL" clId="{D9452615-9FDA-4369-808E-2A7708F02B26}" dt="2021-06-17T15:20:20.682" v="0" actId="47"/>
        <pc:sldMkLst>
          <pc:docMk/>
          <pc:sldMk cId="517069387" sldId="2076137643"/>
        </pc:sldMkLst>
      </pc:sldChg>
      <pc:sldChg chg="del">
        <pc:chgData name="Sidney Andrews (SeeSharpRun.NET)" userId="bf6b72ff-c0a4-4541-889d-4072e9e5979f" providerId="ADAL" clId="{D9452615-9FDA-4369-808E-2A7708F02B26}" dt="2021-06-17T15:20:20.682" v="0" actId="47"/>
        <pc:sldMkLst>
          <pc:docMk/>
          <pc:sldMk cId="3044994108" sldId="2076137645"/>
        </pc:sldMkLst>
      </pc:sldChg>
      <pc:sldChg chg="del">
        <pc:chgData name="Sidney Andrews (SeeSharpRun.NET)" userId="bf6b72ff-c0a4-4541-889d-4072e9e5979f" providerId="ADAL" clId="{D9452615-9FDA-4369-808E-2A7708F02B26}" dt="2021-06-17T15:20:20.682" v="0" actId="47"/>
        <pc:sldMkLst>
          <pc:docMk/>
          <pc:sldMk cId="1194664672" sldId="2076137646"/>
        </pc:sldMkLst>
      </pc:sldChg>
      <pc:sldChg chg="del">
        <pc:chgData name="Sidney Andrews (SeeSharpRun.NET)" userId="bf6b72ff-c0a4-4541-889d-4072e9e5979f" providerId="ADAL" clId="{D9452615-9FDA-4369-808E-2A7708F02B26}" dt="2021-06-17T15:20:20.682" v="0" actId="47"/>
        <pc:sldMkLst>
          <pc:docMk/>
          <pc:sldMk cId="3562740431" sldId="2076137647"/>
        </pc:sldMkLst>
      </pc:sldChg>
      <pc:sldChg chg="del">
        <pc:chgData name="Sidney Andrews (SeeSharpRun.NET)" userId="bf6b72ff-c0a4-4541-889d-4072e9e5979f" providerId="ADAL" clId="{D9452615-9FDA-4369-808E-2A7708F02B26}" dt="2021-06-17T15:20:20.682" v="0" actId="47"/>
        <pc:sldMkLst>
          <pc:docMk/>
          <pc:sldMk cId="3517596520" sldId="2076137648"/>
        </pc:sldMkLst>
      </pc:sldChg>
      <pc:sldChg chg="del">
        <pc:chgData name="Sidney Andrews (SeeSharpRun.NET)" userId="bf6b72ff-c0a4-4541-889d-4072e9e5979f" providerId="ADAL" clId="{D9452615-9FDA-4369-808E-2A7708F02B26}" dt="2021-06-17T15:20:20.682" v="0" actId="47"/>
        <pc:sldMkLst>
          <pc:docMk/>
          <pc:sldMk cId="113951850" sldId="2076137649"/>
        </pc:sldMkLst>
      </pc:sldChg>
      <pc:sldChg chg="del">
        <pc:chgData name="Sidney Andrews (SeeSharpRun.NET)" userId="bf6b72ff-c0a4-4541-889d-4072e9e5979f" providerId="ADAL" clId="{D9452615-9FDA-4369-808E-2A7708F02B26}" dt="2021-06-17T15:20:20.682" v="0" actId="47"/>
        <pc:sldMkLst>
          <pc:docMk/>
          <pc:sldMk cId="1987106372" sldId="2076137650"/>
        </pc:sldMkLst>
      </pc:sldChg>
      <pc:sldChg chg="del">
        <pc:chgData name="Sidney Andrews (SeeSharpRun.NET)" userId="bf6b72ff-c0a4-4541-889d-4072e9e5979f" providerId="ADAL" clId="{D9452615-9FDA-4369-808E-2A7708F02B26}" dt="2021-06-17T15:20:20.682" v="0" actId="47"/>
        <pc:sldMkLst>
          <pc:docMk/>
          <pc:sldMk cId="1358997434" sldId="2076137651"/>
        </pc:sldMkLst>
      </pc:sldChg>
      <pc:sldChg chg="modSp add del mod modTransition modNotesTx">
        <pc:chgData name="Sidney Andrews (SeeSharpRun.NET)" userId="bf6b72ff-c0a4-4541-889d-4072e9e5979f" providerId="ADAL" clId="{D9452615-9FDA-4369-808E-2A7708F02B26}" dt="2021-06-17T16:33:16.574" v="2975" actId="47"/>
        <pc:sldMkLst>
          <pc:docMk/>
          <pc:sldMk cId="4233104515" sldId="2076137691"/>
        </pc:sldMkLst>
        <pc:spChg chg="mod">
          <ac:chgData name="Sidney Andrews (SeeSharpRun.NET)" userId="bf6b72ff-c0a4-4541-889d-4072e9e5979f" providerId="ADAL" clId="{D9452615-9FDA-4369-808E-2A7708F02B26}" dt="2021-06-17T16:24:11.226" v="2833" actId="12"/>
          <ac:spMkLst>
            <pc:docMk/>
            <pc:sldMk cId="4233104515" sldId="2076137691"/>
            <ac:spMk id="53" creationId="{C614D430-92A3-D644-BA19-CA0530657ABC}"/>
          </ac:spMkLst>
        </pc:spChg>
      </pc:sldChg>
      <pc:sldChg chg="modSp add mod ord modTransition modNotesTx">
        <pc:chgData name="Sidney Andrews (SeeSharpRun.NET)" userId="bf6b72ff-c0a4-4541-889d-4072e9e5979f" providerId="ADAL" clId="{D9452615-9FDA-4369-808E-2A7708F02B26}" dt="2021-06-17T16:33:24.531" v="2979"/>
        <pc:sldMkLst>
          <pc:docMk/>
          <pc:sldMk cId="3984108115" sldId="2076137692"/>
        </pc:sldMkLst>
        <pc:spChg chg="mod">
          <ac:chgData name="Sidney Andrews (SeeSharpRun.NET)" userId="bf6b72ff-c0a4-4541-889d-4072e9e5979f" providerId="ADAL" clId="{D9452615-9FDA-4369-808E-2A7708F02B26}" dt="2021-06-17T15:38:18.475" v="137" actId="20577"/>
          <ac:spMkLst>
            <pc:docMk/>
            <pc:sldMk cId="3984108115" sldId="2076137692"/>
            <ac:spMk id="38" creationId="{96BB4DBD-7C2E-426A-9F15-DFA0E593F09E}"/>
          </ac:spMkLst>
        </pc:spChg>
      </pc:sldChg>
      <pc:sldChg chg="addSp delSp modSp add mod ord modTransition modNotesTx">
        <pc:chgData name="Sidney Andrews (SeeSharpRun.NET)" userId="bf6b72ff-c0a4-4541-889d-4072e9e5979f" providerId="ADAL" clId="{D9452615-9FDA-4369-808E-2A7708F02B26}" dt="2021-06-17T16:33:24.531" v="2979"/>
        <pc:sldMkLst>
          <pc:docMk/>
          <pc:sldMk cId="667824133" sldId="2076137693"/>
        </pc:sldMkLst>
        <pc:picChg chg="del">
          <ac:chgData name="Sidney Andrews (SeeSharpRun.NET)" userId="bf6b72ff-c0a4-4541-889d-4072e9e5979f" providerId="ADAL" clId="{D9452615-9FDA-4369-808E-2A7708F02B26}" dt="2021-06-17T15:42:39.346" v="160" actId="478"/>
          <ac:picMkLst>
            <pc:docMk/>
            <pc:sldMk cId="667824133" sldId="2076137693"/>
            <ac:picMk id="3" creationId="{1924A058-9C46-4FD9-93B8-D9D66B1ADE59}"/>
          </ac:picMkLst>
        </pc:picChg>
        <pc:picChg chg="add mod modCrop">
          <ac:chgData name="Sidney Andrews (SeeSharpRun.NET)" userId="bf6b72ff-c0a4-4541-889d-4072e9e5979f" providerId="ADAL" clId="{D9452615-9FDA-4369-808E-2A7708F02B26}" dt="2021-06-17T15:42:51.263" v="164" actId="14100"/>
          <ac:picMkLst>
            <pc:docMk/>
            <pc:sldMk cId="667824133" sldId="2076137693"/>
            <ac:picMk id="4" creationId="{8783241D-C0B4-4601-B61B-C27D21C84C31}"/>
          </ac:picMkLst>
        </pc:picChg>
      </pc:sldChg>
      <pc:sldChg chg="addSp delSp modSp add ord modTransition modNotesTx">
        <pc:chgData name="Sidney Andrews (SeeSharpRun.NET)" userId="bf6b72ff-c0a4-4541-889d-4072e9e5979f" providerId="ADAL" clId="{D9452615-9FDA-4369-808E-2A7708F02B26}" dt="2021-06-17T16:33:24.531" v="2979"/>
        <pc:sldMkLst>
          <pc:docMk/>
          <pc:sldMk cId="3430345525" sldId="2076137695"/>
        </pc:sldMkLst>
        <pc:spChg chg="add del mod">
          <ac:chgData name="Sidney Andrews (SeeSharpRun.NET)" userId="bf6b72ff-c0a4-4541-889d-4072e9e5979f" providerId="ADAL" clId="{D9452615-9FDA-4369-808E-2A7708F02B26}" dt="2021-06-17T15:54:35.504" v="908"/>
          <ac:spMkLst>
            <pc:docMk/>
            <pc:sldMk cId="3430345525" sldId="2076137695"/>
            <ac:spMk id="33" creationId="{14A38CD9-5C6B-4924-993E-F55D7501A272}"/>
          </ac:spMkLst>
        </pc:spChg>
        <pc:spChg chg="mod">
          <ac:chgData name="Sidney Andrews (SeeSharpRun.NET)" userId="bf6b72ff-c0a4-4541-889d-4072e9e5979f" providerId="ADAL" clId="{D9452615-9FDA-4369-808E-2A7708F02B26}" dt="2021-06-17T15:54:29.457" v="907"/>
          <ac:spMkLst>
            <pc:docMk/>
            <pc:sldMk cId="3430345525" sldId="2076137695"/>
            <ac:spMk id="35" creationId="{66F806FC-2334-40D4-8261-1F8CE5BE821D}"/>
          </ac:spMkLst>
        </pc:spChg>
        <pc:spChg chg="mod">
          <ac:chgData name="Sidney Andrews (SeeSharpRun.NET)" userId="bf6b72ff-c0a4-4541-889d-4072e9e5979f" providerId="ADAL" clId="{D9452615-9FDA-4369-808E-2A7708F02B26}" dt="2021-06-17T15:54:29.457" v="907"/>
          <ac:spMkLst>
            <pc:docMk/>
            <pc:sldMk cId="3430345525" sldId="2076137695"/>
            <ac:spMk id="36" creationId="{D45B59E9-63B8-4694-AD75-6C396F09D6D1}"/>
          </ac:spMkLst>
        </pc:spChg>
        <pc:spChg chg="add del mod">
          <ac:chgData name="Sidney Andrews (SeeSharpRun.NET)" userId="bf6b72ff-c0a4-4541-889d-4072e9e5979f" providerId="ADAL" clId="{D9452615-9FDA-4369-808E-2A7708F02B26}" dt="2021-06-17T15:54:35.504" v="908"/>
          <ac:spMkLst>
            <pc:docMk/>
            <pc:sldMk cId="3430345525" sldId="2076137695"/>
            <ac:spMk id="46" creationId="{65354284-739F-49C4-B797-F8B2EBD932BE}"/>
          </ac:spMkLst>
        </pc:spChg>
        <pc:grpChg chg="add del mod">
          <ac:chgData name="Sidney Andrews (SeeSharpRun.NET)" userId="bf6b72ff-c0a4-4541-889d-4072e9e5979f" providerId="ADAL" clId="{D9452615-9FDA-4369-808E-2A7708F02B26}" dt="2021-06-17T15:54:35.504" v="908"/>
          <ac:grpSpMkLst>
            <pc:docMk/>
            <pc:sldMk cId="3430345525" sldId="2076137695"/>
            <ac:grpSpMk id="34" creationId="{65BAEA6E-C24E-436D-93FF-6AF46A05287D}"/>
          </ac:grpSpMkLst>
        </pc:grpChg>
        <pc:cxnChg chg="mod">
          <ac:chgData name="Sidney Andrews (SeeSharpRun.NET)" userId="bf6b72ff-c0a4-4541-889d-4072e9e5979f" providerId="ADAL" clId="{D9452615-9FDA-4369-808E-2A7708F02B26}" dt="2021-06-17T15:54:29.457" v="907"/>
          <ac:cxnSpMkLst>
            <pc:docMk/>
            <pc:sldMk cId="3430345525" sldId="2076137695"/>
            <ac:cxnSpMk id="41" creationId="{9994BDFE-8081-49BF-9DB5-952730989029}"/>
          </ac:cxnSpMkLst>
        </pc:cxnChg>
        <pc:cxnChg chg="mod">
          <ac:chgData name="Sidney Andrews (SeeSharpRun.NET)" userId="bf6b72ff-c0a4-4541-889d-4072e9e5979f" providerId="ADAL" clId="{D9452615-9FDA-4369-808E-2A7708F02B26}" dt="2021-06-17T15:54:29.457" v="907"/>
          <ac:cxnSpMkLst>
            <pc:docMk/>
            <pc:sldMk cId="3430345525" sldId="2076137695"/>
            <ac:cxnSpMk id="42" creationId="{95D7ECAC-87C2-4CA7-8F15-977F0DD48CF6}"/>
          </ac:cxnSpMkLst>
        </pc:cxnChg>
        <pc:cxnChg chg="mod">
          <ac:chgData name="Sidney Andrews (SeeSharpRun.NET)" userId="bf6b72ff-c0a4-4541-889d-4072e9e5979f" providerId="ADAL" clId="{D9452615-9FDA-4369-808E-2A7708F02B26}" dt="2021-06-17T15:54:29.457" v="907"/>
          <ac:cxnSpMkLst>
            <pc:docMk/>
            <pc:sldMk cId="3430345525" sldId="2076137695"/>
            <ac:cxnSpMk id="43" creationId="{5301AE24-9CDB-4827-AD9D-4D5D13E8DB39}"/>
          </ac:cxnSpMkLst>
        </pc:cxnChg>
        <pc:cxnChg chg="mod">
          <ac:chgData name="Sidney Andrews (SeeSharpRun.NET)" userId="bf6b72ff-c0a4-4541-889d-4072e9e5979f" providerId="ADAL" clId="{D9452615-9FDA-4369-808E-2A7708F02B26}" dt="2021-06-17T15:54:29.457" v="907"/>
          <ac:cxnSpMkLst>
            <pc:docMk/>
            <pc:sldMk cId="3430345525" sldId="2076137695"/>
            <ac:cxnSpMk id="44" creationId="{4BA85FBE-109A-44FF-A61B-526338EA51D2}"/>
          </ac:cxnSpMkLst>
        </pc:cxnChg>
        <pc:cxnChg chg="add del mod">
          <ac:chgData name="Sidney Andrews (SeeSharpRun.NET)" userId="bf6b72ff-c0a4-4541-889d-4072e9e5979f" providerId="ADAL" clId="{D9452615-9FDA-4369-808E-2A7708F02B26}" dt="2021-06-17T15:54:35.504" v="908"/>
          <ac:cxnSpMkLst>
            <pc:docMk/>
            <pc:sldMk cId="3430345525" sldId="2076137695"/>
            <ac:cxnSpMk id="45" creationId="{59005A30-99A6-4F9E-B275-E48B9C1AC749}"/>
          </ac:cxnSpMkLst>
        </pc:cxnChg>
      </pc:sldChg>
      <pc:sldChg chg="addSp delSp modSp add mod ord modTransition addAnim delAnim modNotesTx">
        <pc:chgData name="Sidney Andrews (SeeSharpRun.NET)" userId="bf6b72ff-c0a4-4541-889d-4072e9e5979f" providerId="ADAL" clId="{D9452615-9FDA-4369-808E-2A7708F02B26}" dt="2021-06-17T16:33:24.531" v="2979"/>
        <pc:sldMkLst>
          <pc:docMk/>
          <pc:sldMk cId="1961514354" sldId="2076137696"/>
        </pc:sldMkLst>
        <pc:spChg chg="del">
          <ac:chgData name="Sidney Andrews (SeeSharpRun.NET)" userId="bf6b72ff-c0a4-4541-889d-4072e9e5979f" providerId="ADAL" clId="{D9452615-9FDA-4369-808E-2A7708F02B26}" dt="2021-06-17T15:41:07.047" v="138" actId="478"/>
          <ac:spMkLst>
            <pc:docMk/>
            <pc:sldMk cId="1961514354" sldId="2076137696"/>
            <ac:spMk id="2" creationId="{A4F99A47-AC72-4846-A0B2-4C517E241F9E}"/>
          </ac:spMkLst>
        </pc:spChg>
        <pc:spChg chg="mod">
          <ac:chgData name="Sidney Andrews (SeeSharpRun.NET)" userId="bf6b72ff-c0a4-4541-889d-4072e9e5979f" providerId="ADAL" clId="{D9452615-9FDA-4369-808E-2A7708F02B26}" dt="2021-06-17T15:41:59.527" v="159" actId="14100"/>
          <ac:spMkLst>
            <pc:docMk/>
            <pc:sldMk cId="1961514354" sldId="2076137696"/>
            <ac:spMk id="3" creationId="{03714915-34D2-42F8-BC80-627955D8B4F7}"/>
          </ac:spMkLst>
        </pc:spChg>
        <pc:picChg chg="add mod ord">
          <ac:chgData name="Sidney Andrews (SeeSharpRun.NET)" userId="bf6b72ff-c0a4-4541-889d-4072e9e5979f" providerId="ADAL" clId="{D9452615-9FDA-4369-808E-2A7708F02B26}" dt="2021-06-17T15:41:50.683" v="155" actId="1076"/>
          <ac:picMkLst>
            <pc:docMk/>
            <pc:sldMk cId="1961514354" sldId="2076137696"/>
            <ac:picMk id="5" creationId="{896C198B-7322-4E82-A702-4130420DA499}"/>
          </ac:picMkLst>
        </pc:picChg>
        <pc:picChg chg="del">
          <ac:chgData name="Sidney Andrews (SeeSharpRun.NET)" userId="bf6b72ff-c0a4-4541-889d-4072e9e5979f" providerId="ADAL" clId="{D9452615-9FDA-4369-808E-2A7708F02B26}" dt="2021-06-17T15:41:09.748" v="139" actId="478"/>
          <ac:picMkLst>
            <pc:docMk/>
            <pc:sldMk cId="1961514354" sldId="2076137696"/>
            <ac:picMk id="9" creationId="{FD947147-FA2B-493C-988C-DA21E2803C00}"/>
          </ac:picMkLst>
        </pc:picChg>
        <pc:picChg chg="del">
          <ac:chgData name="Sidney Andrews (SeeSharpRun.NET)" userId="bf6b72ff-c0a4-4541-889d-4072e9e5979f" providerId="ADAL" clId="{D9452615-9FDA-4369-808E-2A7708F02B26}" dt="2021-06-17T15:41:56.855" v="158" actId="478"/>
          <ac:picMkLst>
            <pc:docMk/>
            <pc:sldMk cId="1961514354" sldId="2076137696"/>
            <ac:picMk id="10" creationId="{25E10C3A-573B-4075-8C67-209936FF7E1A}"/>
          </ac:picMkLst>
        </pc:picChg>
        <pc:picChg chg="del">
          <ac:chgData name="Sidney Andrews (SeeSharpRun.NET)" userId="bf6b72ff-c0a4-4541-889d-4072e9e5979f" providerId="ADAL" clId="{D9452615-9FDA-4369-808E-2A7708F02B26}" dt="2021-06-17T15:41:09.748" v="139" actId="478"/>
          <ac:picMkLst>
            <pc:docMk/>
            <pc:sldMk cId="1961514354" sldId="2076137696"/>
            <ac:picMk id="69" creationId="{3FF46152-6D56-4CC1-8549-ED695ACCEC09}"/>
          </ac:picMkLst>
        </pc:picChg>
        <pc:picChg chg="del">
          <ac:chgData name="Sidney Andrews (SeeSharpRun.NET)" userId="bf6b72ff-c0a4-4541-889d-4072e9e5979f" providerId="ADAL" clId="{D9452615-9FDA-4369-808E-2A7708F02B26}" dt="2021-06-17T15:41:09.748" v="139" actId="478"/>
          <ac:picMkLst>
            <pc:docMk/>
            <pc:sldMk cId="1961514354" sldId="2076137696"/>
            <ac:picMk id="70" creationId="{F5D6CA4C-FAC6-469A-9C7C-203DD89F84F7}"/>
          </ac:picMkLst>
        </pc:picChg>
        <pc:inkChg chg="add del mod">
          <ac:chgData name="Sidney Andrews (SeeSharpRun.NET)" userId="bf6b72ff-c0a4-4541-889d-4072e9e5979f" providerId="ADAL" clId="{D9452615-9FDA-4369-808E-2A7708F02B26}" dt="2021-06-17T15:41:47.920" v="153" actId="14100"/>
          <ac:inkMkLst>
            <pc:docMk/>
            <pc:sldMk cId="1961514354" sldId="2076137696"/>
            <ac:inkMk id="72" creationId="{7207BBA6-5E4C-416A-BE88-A6EAF5756CF6}"/>
          </ac:inkMkLst>
        </pc:inkChg>
      </pc:sldChg>
      <pc:sldChg chg="delSp modSp add mod ord modTransition delAnim modNotesTx">
        <pc:chgData name="Sidney Andrews (SeeSharpRun.NET)" userId="bf6b72ff-c0a4-4541-889d-4072e9e5979f" providerId="ADAL" clId="{D9452615-9FDA-4369-808E-2A7708F02B26}" dt="2021-06-17T16:33:24.531" v="2979"/>
        <pc:sldMkLst>
          <pc:docMk/>
          <pc:sldMk cId="2946715299" sldId="2076137697"/>
        </pc:sldMkLst>
        <pc:spChg chg="mod">
          <ac:chgData name="Sidney Andrews (SeeSharpRun.NET)" userId="bf6b72ff-c0a4-4541-889d-4072e9e5979f" providerId="ADAL" clId="{D9452615-9FDA-4369-808E-2A7708F02B26}" dt="2021-06-17T16:21:15.606" v="2671" actId="1076"/>
          <ac:spMkLst>
            <pc:docMk/>
            <pc:sldMk cId="2946715299" sldId="2076137697"/>
            <ac:spMk id="33" creationId="{E811905F-3D02-43DD-9BB7-E81A2823A323}"/>
          </ac:spMkLst>
        </pc:spChg>
        <pc:spChg chg="mod">
          <ac:chgData name="Sidney Andrews (SeeSharpRun.NET)" userId="bf6b72ff-c0a4-4541-889d-4072e9e5979f" providerId="ADAL" clId="{D9452615-9FDA-4369-808E-2A7708F02B26}" dt="2021-06-17T16:21:11.820" v="2670" actId="20577"/>
          <ac:spMkLst>
            <pc:docMk/>
            <pc:sldMk cId="2946715299" sldId="2076137697"/>
            <ac:spMk id="54" creationId="{DA81DDBF-1CAE-4A41-953F-E27458998979}"/>
          </ac:spMkLst>
        </pc:spChg>
        <pc:spChg chg="mod">
          <ac:chgData name="Sidney Andrews (SeeSharpRun.NET)" userId="bf6b72ff-c0a4-4541-889d-4072e9e5979f" providerId="ADAL" clId="{D9452615-9FDA-4369-808E-2A7708F02B26}" dt="2021-06-17T16:21:34.341" v="2680" actId="20577"/>
          <ac:spMkLst>
            <pc:docMk/>
            <pc:sldMk cId="2946715299" sldId="2076137697"/>
            <ac:spMk id="56" creationId="{5BA90BF7-19AA-4F38-8FD6-247B11FF9539}"/>
          </ac:spMkLst>
        </pc:spChg>
        <pc:spChg chg="del">
          <ac:chgData name="Sidney Andrews (SeeSharpRun.NET)" userId="bf6b72ff-c0a4-4541-889d-4072e9e5979f" providerId="ADAL" clId="{D9452615-9FDA-4369-808E-2A7708F02B26}" dt="2021-06-17T16:21:17.943" v="2672" actId="478"/>
          <ac:spMkLst>
            <pc:docMk/>
            <pc:sldMk cId="2946715299" sldId="2076137697"/>
            <ac:spMk id="79" creationId="{56F59725-1AFD-4B6E-8DCC-A1DB4E7AC301}"/>
          </ac:spMkLst>
        </pc:spChg>
        <pc:spChg chg="del">
          <ac:chgData name="Sidney Andrews (SeeSharpRun.NET)" userId="bf6b72ff-c0a4-4541-889d-4072e9e5979f" providerId="ADAL" clId="{D9452615-9FDA-4369-808E-2A7708F02B26}" dt="2021-06-17T16:21:21.167" v="2673" actId="478"/>
          <ac:spMkLst>
            <pc:docMk/>
            <pc:sldMk cId="2946715299" sldId="2076137697"/>
            <ac:spMk id="80" creationId="{0CB625D1-5E28-4664-8996-6EFB54F5A5FC}"/>
          </ac:spMkLst>
        </pc:spChg>
        <pc:grpChg chg="del">
          <ac:chgData name="Sidney Andrews (SeeSharpRun.NET)" userId="bf6b72ff-c0a4-4541-889d-4072e9e5979f" providerId="ADAL" clId="{D9452615-9FDA-4369-808E-2A7708F02B26}" dt="2021-06-17T16:21:21.167" v="2673" actId="478"/>
          <ac:grpSpMkLst>
            <pc:docMk/>
            <pc:sldMk cId="2946715299" sldId="2076137697"/>
            <ac:grpSpMk id="57" creationId="{F835EFA8-157F-40CE-A94A-7F936C1B58B5}"/>
          </ac:grpSpMkLst>
        </pc:grpChg>
        <pc:grpChg chg="del">
          <ac:chgData name="Sidney Andrews (SeeSharpRun.NET)" userId="bf6b72ff-c0a4-4541-889d-4072e9e5979f" providerId="ADAL" clId="{D9452615-9FDA-4369-808E-2A7708F02B26}" dt="2021-06-17T16:21:23.812" v="2674" actId="165"/>
          <ac:grpSpMkLst>
            <pc:docMk/>
            <pc:sldMk cId="2946715299" sldId="2076137697"/>
            <ac:grpSpMk id="61" creationId="{29F4E4E8-5142-40D5-B021-BAEA49686A07}"/>
          </ac:grpSpMkLst>
        </pc:grpChg>
        <pc:grpChg chg="del topLvl">
          <ac:chgData name="Sidney Andrews (SeeSharpRun.NET)" userId="bf6b72ff-c0a4-4541-889d-4072e9e5979f" providerId="ADAL" clId="{D9452615-9FDA-4369-808E-2A7708F02B26}" dt="2021-06-17T16:21:24.500" v="2675" actId="478"/>
          <ac:grpSpMkLst>
            <pc:docMk/>
            <pc:sldMk cId="2946715299" sldId="2076137697"/>
            <ac:grpSpMk id="62" creationId="{ECC5959D-138E-4CBE-80A5-50E87D0C7E6D}"/>
          </ac:grpSpMkLst>
        </pc:grpChg>
        <pc:grpChg chg="del topLvl">
          <ac:chgData name="Sidney Andrews (SeeSharpRun.NET)" userId="bf6b72ff-c0a4-4541-889d-4072e9e5979f" providerId="ADAL" clId="{D9452615-9FDA-4369-808E-2A7708F02B26}" dt="2021-06-17T16:21:24.500" v="2675" actId="478"/>
          <ac:grpSpMkLst>
            <pc:docMk/>
            <pc:sldMk cId="2946715299" sldId="2076137697"/>
            <ac:grpSpMk id="63" creationId="{D9BE637A-1463-4153-82F8-8EE42115B5F1}"/>
          </ac:grpSpMkLst>
        </pc:grpChg>
        <pc:grpChg chg="del topLvl">
          <ac:chgData name="Sidney Andrews (SeeSharpRun.NET)" userId="bf6b72ff-c0a4-4541-889d-4072e9e5979f" providerId="ADAL" clId="{D9452615-9FDA-4369-808E-2A7708F02B26}" dt="2021-06-17T16:21:24.500" v="2675" actId="478"/>
          <ac:grpSpMkLst>
            <pc:docMk/>
            <pc:sldMk cId="2946715299" sldId="2076137697"/>
            <ac:grpSpMk id="64" creationId="{1AB8EE09-30D2-4C15-AD3F-71F1313FE597}"/>
          </ac:grpSpMkLst>
        </pc:grpChg>
        <pc:cxnChg chg="del mod topLvl">
          <ac:chgData name="Sidney Andrews (SeeSharpRun.NET)" userId="bf6b72ff-c0a4-4541-889d-4072e9e5979f" providerId="ADAL" clId="{D9452615-9FDA-4369-808E-2A7708F02B26}" dt="2021-06-17T16:21:24.500" v="2675" actId="478"/>
          <ac:cxnSpMkLst>
            <pc:docMk/>
            <pc:sldMk cId="2946715299" sldId="2076137697"/>
            <ac:cxnSpMk id="65" creationId="{632BA2E3-6B33-4DAE-BCB9-51359C4EA4F3}"/>
          </ac:cxnSpMkLst>
        </pc:cxnChg>
        <pc:cxnChg chg="del mod topLvl">
          <ac:chgData name="Sidney Andrews (SeeSharpRun.NET)" userId="bf6b72ff-c0a4-4541-889d-4072e9e5979f" providerId="ADAL" clId="{D9452615-9FDA-4369-808E-2A7708F02B26}" dt="2021-06-17T16:21:24.500" v="2675" actId="478"/>
          <ac:cxnSpMkLst>
            <pc:docMk/>
            <pc:sldMk cId="2946715299" sldId="2076137697"/>
            <ac:cxnSpMk id="66" creationId="{D20B0BC6-CA14-4376-AF0E-910198A942DC}"/>
          </ac:cxnSpMkLst>
        </pc:cxnChg>
        <pc:cxnChg chg="del mod topLvl">
          <ac:chgData name="Sidney Andrews (SeeSharpRun.NET)" userId="bf6b72ff-c0a4-4541-889d-4072e9e5979f" providerId="ADAL" clId="{D9452615-9FDA-4369-808E-2A7708F02B26}" dt="2021-06-17T16:21:24.500" v="2675" actId="478"/>
          <ac:cxnSpMkLst>
            <pc:docMk/>
            <pc:sldMk cId="2946715299" sldId="2076137697"/>
            <ac:cxnSpMk id="67" creationId="{5A6A9A21-4E98-4C40-89F9-3DA0D145E128}"/>
          </ac:cxnSpMkLst>
        </pc:cxnChg>
        <pc:cxnChg chg="del mod">
          <ac:chgData name="Sidney Andrews (SeeSharpRun.NET)" userId="bf6b72ff-c0a4-4541-889d-4072e9e5979f" providerId="ADAL" clId="{D9452615-9FDA-4369-808E-2A7708F02B26}" dt="2021-06-17T16:21:25.768" v="2676" actId="478"/>
          <ac:cxnSpMkLst>
            <pc:docMk/>
            <pc:sldMk cId="2946715299" sldId="2076137697"/>
            <ac:cxnSpMk id="78" creationId="{23C77C56-966C-4306-BB7F-99D3ADEA65E6}"/>
          </ac:cxnSpMkLst>
        </pc:cxnChg>
      </pc:sldChg>
      <pc:sldChg chg="addSp delSp modSp mod delAnim modAnim modNotesTx">
        <pc:chgData name="Sidney Andrews (SeeSharpRun.NET)" userId="bf6b72ff-c0a4-4541-889d-4072e9e5979f" providerId="ADAL" clId="{D9452615-9FDA-4369-808E-2A7708F02B26}" dt="2021-06-17T16:40:11.916" v="3160" actId="21"/>
        <pc:sldMkLst>
          <pc:docMk/>
          <pc:sldMk cId="2739694650" sldId="2076137699"/>
        </pc:sldMkLst>
        <pc:spChg chg="mod">
          <ac:chgData name="Sidney Andrews (SeeSharpRun.NET)" userId="bf6b72ff-c0a4-4541-889d-4072e9e5979f" providerId="ADAL" clId="{D9452615-9FDA-4369-808E-2A7708F02B26}" dt="2021-06-17T16:40:11.916" v="3160" actId="21"/>
          <ac:spMkLst>
            <pc:docMk/>
            <pc:sldMk cId="2739694650" sldId="2076137699"/>
            <ac:spMk id="53" creationId="{C614D430-92A3-D644-BA19-CA0530657ABC}"/>
          </ac:spMkLst>
        </pc:spChg>
        <pc:spChg chg="del">
          <ac:chgData name="Sidney Andrews (SeeSharpRun.NET)" userId="bf6b72ff-c0a4-4541-889d-4072e9e5979f" providerId="ADAL" clId="{D9452615-9FDA-4369-808E-2A7708F02B26}" dt="2021-06-17T16:34:41.487" v="2994" actId="478"/>
          <ac:spMkLst>
            <pc:docMk/>
            <pc:sldMk cId="2739694650" sldId="2076137699"/>
            <ac:spMk id="77" creationId="{8A5FD94A-FA62-41D7-AF75-5EC4E61F3D01}"/>
          </ac:spMkLst>
        </pc:spChg>
        <pc:spChg chg="del">
          <ac:chgData name="Sidney Andrews (SeeSharpRun.NET)" userId="bf6b72ff-c0a4-4541-889d-4072e9e5979f" providerId="ADAL" clId="{D9452615-9FDA-4369-808E-2A7708F02B26}" dt="2021-06-17T16:34:41.487" v="2994" actId="478"/>
          <ac:spMkLst>
            <pc:docMk/>
            <pc:sldMk cId="2739694650" sldId="2076137699"/>
            <ac:spMk id="88" creationId="{CE6BCD0B-37FB-44A6-98DF-6843CC744ECC}"/>
          </ac:spMkLst>
        </pc:spChg>
        <pc:spChg chg="mod">
          <ac:chgData name="Sidney Andrews (SeeSharpRun.NET)" userId="bf6b72ff-c0a4-4541-889d-4072e9e5979f" providerId="ADAL" clId="{D9452615-9FDA-4369-808E-2A7708F02B26}" dt="2021-06-17T16:35:57.863" v="3052" actId="11530"/>
          <ac:spMkLst>
            <pc:docMk/>
            <pc:sldMk cId="2739694650" sldId="2076137699"/>
            <ac:spMk id="94" creationId="{16F880C2-C16D-4D3A-849A-461C3A6654D8}"/>
          </ac:spMkLst>
        </pc:spChg>
        <pc:spChg chg="mod">
          <ac:chgData name="Sidney Andrews (SeeSharpRun.NET)" userId="bf6b72ff-c0a4-4541-889d-4072e9e5979f" providerId="ADAL" clId="{D9452615-9FDA-4369-808E-2A7708F02B26}" dt="2021-06-17T16:34:41.752" v="2995"/>
          <ac:spMkLst>
            <pc:docMk/>
            <pc:sldMk cId="2739694650" sldId="2076137699"/>
            <ac:spMk id="98" creationId="{9BD25F61-F68F-4074-844A-F7C6192F528C}"/>
          </ac:spMkLst>
        </pc:spChg>
        <pc:spChg chg="mod">
          <ac:chgData name="Sidney Andrews (SeeSharpRun.NET)" userId="bf6b72ff-c0a4-4541-889d-4072e9e5979f" providerId="ADAL" clId="{D9452615-9FDA-4369-808E-2A7708F02B26}" dt="2021-06-17T16:34:41.752" v="2995"/>
          <ac:spMkLst>
            <pc:docMk/>
            <pc:sldMk cId="2739694650" sldId="2076137699"/>
            <ac:spMk id="99" creationId="{E964A5E2-E759-4E53-8CF7-D06F3623C1A8}"/>
          </ac:spMkLst>
        </pc:spChg>
        <pc:spChg chg="mod">
          <ac:chgData name="Sidney Andrews (SeeSharpRun.NET)" userId="bf6b72ff-c0a4-4541-889d-4072e9e5979f" providerId="ADAL" clId="{D9452615-9FDA-4369-808E-2A7708F02B26}" dt="2021-06-17T16:34:41.752" v="2995"/>
          <ac:spMkLst>
            <pc:docMk/>
            <pc:sldMk cId="2739694650" sldId="2076137699"/>
            <ac:spMk id="100" creationId="{29C856F7-8802-46AC-A33E-86B2603D0640}"/>
          </ac:spMkLst>
        </pc:spChg>
        <pc:spChg chg="mod">
          <ac:chgData name="Sidney Andrews (SeeSharpRun.NET)" userId="bf6b72ff-c0a4-4541-889d-4072e9e5979f" providerId="ADAL" clId="{D9452615-9FDA-4369-808E-2A7708F02B26}" dt="2021-06-17T16:34:41.752" v="2995"/>
          <ac:spMkLst>
            <pc:docMk/>
            <pc:sldMk cId="2739694650" sldId="2076137699"/>
            <ac:spMk id="102" creationId="{F54EEDD1-5C3A-4375-8631-E96D8A5BE66C}"/>
          </ac:spMkLst>
        </pc:spChg>
        <pc:spChg chg="mod">
          <ac:chgData name="Sidney Andrews (SeeSharpRun.NET)" userId="bf6b72ff-c0a4-4541-889d-4072e9e5979f" providerId="ADAL" clId="{D9452615-9FDA-4369-808E-2A7708F02B26}" dt="2021-06-17T16:34:41.752" v="2995"/>
          <ac:spMkLst>
            <pc:docMk/>
            <pc:sldMk cId="2739694650" sldId="2076137699"/>
            <ac:spMk id="103" creationId="{0985F071-CCFD-440C-978D-D2D8D24188B1}"/>
          </ac:spMkLst>
        </pc:spChg>
        <pc:spChg chg="mod">
          <ac:chgData name="Sidney Andrews (SeeSharpRun.NET)" userId="bf6b72ff-c0a4-4541-889d-4072e9e5979f" providerId="ADAL" clId="{D9452615-9FDA-4369-808E-2A7708F02B26}" dt="2021-06-17T16:34:41.752" v="2995"/>
          <ac:spMkLst>
            <pc:docMk/>
            <pc:sldMk cId="2739694650" sldId="2076137699"/>
            <ac:spMk id="105" creationId="{69762D9E-8FE7-4F0F-A7C6-F0C53F48F24B}"/>
          </ac:spMkLst>
        </pc:spChg>
        <pc:spChg chg="mod">
          <ac:chgData name="Sidney Andrews (SeeSharpRun.NET)" userId="bf6b72ff-c0a4-4541-889d-4072e9e5979f" providerId="ADAL" clId="{D9452615-9FDA-4369-808E-2A7708F02B26}" dt="2021-06-17T16:34:41.752" v="2995"/>
          <ac:spMkLst>
            <pc:docMk/>
            <pc:sldMk cId="2739694650" sldId="2076137699"/>
            <ac:spMk id="106" creationId="{A4B16388-FDE0-4544-9C28-9945CC2284BA}"/>
          </ac:spMkLst>
        </pc:spChg>
        <pc:spChg chg="mod">
          <ac:chgData name="Sidney Andrews (SeeSharpRun.NET)" userId="bf6b72ff-c0a4-4541-889d-4072e9e5979f" providerId="ADAL" clId="{D9452615-9FDA-4369-808E-2A7708F02B26}" dt="2021-06-17T16:34:41.752" v="2995"/>
          <ac:spMkLst>
            <pc:docMk/>
            <pc:sldMk cId="2739694650" sldId="2076137699"/>
            <ac:spMk id="108" creationId="{44839EE2-EB09-4895-A5AC-B75E9060D6BB}"/>
          </ac:spMkLst>
        </pc:spChg>
        <pc:spChg chg="mod">
          <ac:chgData name="Sidney Andrews (SeeSharpRun.NET)" userId="bf6b72ff-c0a4-4541-889d-4072e9e5979f" providerId="ADAL" clId="{D9452615-9FDA-4369-808E-2A7708F02B26}" dt="2021-06-17T16:34:41.752" v="2995"/>
          <ac:spMkLst>
            <pc:docMk/>
            <pc:sldMk cId="2739694650" sldId="2076137699"/>
            <ac:spMk id="109" creationId="{31AF0284-EB68-4167-9325-682C703C78F5}"/>
          </ac:spMkLst>
        </pc:spChg>
        <pc:spChg chg="mod">
          <ac:chgData name="Sidney Andrews (SeeSharpRun.NET)" userId="bf6b72ff-c0a4-4541-889d-4072e9e5979f" providerId="ADAL" clId="{D9452615-9FDA-4369-808E-2A7708F02B26}" dt="2021-06-17T16:34:41.752" v="2995"/>
          <ac:spMkLst>
            <pc:docMk/>
            <pc:sldMk cId="2739694650" sldId="2076137699"/>
            <ac:spMk id="111" creationId="{DE94CF5F-0E92-4BC3-A541-C433BCC36E37}"/>
          </ac:spMkLst>
        </pc:spChg>
        <pc:spChg chg="mod">
          <ac:chgData name="Sidney Andrews (SeeSharpRun.NET)" userId="bf6b72ff-c0a4-4541-889d-4072e9e5979f" providerId="ADAL" clId="{D9452615-9FDA-4369-808E-2A7708F02B26}" dt="2021-06-17T16:34:41.752" v="2995"/>
          <ac:spMkLst>
            <pc:docMk/>
            <pc:sldMk cId="2739694650" sldId="2076137699"/>
            <ac:spMk id="112" creationId="{55DEAB14-8787-49F6-A9E5-92A82B49C1BE}"/>
          </ac:spMkLst>
        </pc:spChg>
        <pc:spChg chg="mod">
          <ac:chgData name="Sidney Andrews (SeeSharpRun.NET)" userId="bf6b72ff-c0a4-4541-889d-4072e9e5979f" providerId="ADAL" clId="{D9452615-9FDA-4369-808E-2A7708F02B26}" dt="2021-06-17T16:34:41.752" v="2995"/>
          <ac:spMkLst>
            <pc:docMk/>
            <pc:sldMk cId="2739694650" sldId="2076137699"/>
            <ac:spMk id="114" creationId="{DF807465-F701-49D2-948D-F99BDC845084}"/>
          </ac:spMkLst>
        </pc:spChg>
        <pc:spChg chg="mod">
          <ac:chgData name="Sidney Andrews (SeeSharpRun.NET)" userId="bf6b72ff-c0a4-4541-889d-4072e9e5979f" providerId="ADAL" clId="{D9452615-9FDA-4369-808E-2A7708F02B26}" dt="2021-06-17T16:34:41.752" v="2995"/>
          <ac:spMkLst>
            <pc:docMk/>
            <pc:sldMk cId="2739694650" sldId="2076137699"/>
            <ac:spMk id="115" creationId="{9D5DD255-90BE-469F-A73A-26C4F3700212}"/>
          </ac:spMkLst>
        </pc:spChg>
        <pc:spChg chg="mod">
          <ac:chgData name="Sidney Andrews (SeeSharpRun.NET)" userId="bf6b72ff-c0a4-4541-889d-4072e9e5979f" providerId="ADAL" clId="{D9452615-9FDA-4369-808E-2A7708F02B26}" dt="2021-06-17T16:34:41.752" v="2995"/>
          <ac:spMkLst>
            <pc:docMk/>
            <pc:sldMk cId="2739694650" sldId="2076137699"/>
            <ac:spMk id="117" creationId="{DC97CA18-D68F-4FE7-BAB1-6FDEAA429965}"/>
          </ac:spMkLst>
        </pc:spChg>
        <pc:spChg chg="mod">
          <ac:chgData name="Sidney Andrews (SeeSharpRun.NET)" userId="bf6b72ff-c0a4-4541-889d-4072e9e5979f" providerId="ADAL" clId="{D9452615-9FDA-4369-808E-2A7708F02B26}" dt="2021-06-17T16:34:41.752" v="2995"/>
          <ac:spMkLst>
            <pc:docMk/>
            <pc:sldMk cId="2739694650" sldId="2076137699"/>
            <ac:spMk id="118" creationId="{1D9611C7-A680-484E-95C9-5DF0D0B4394C}"/>
          </ac:spMkLst>
        </pc:spChg>
        <pc:spChg chg="mod">
          <ac:chgData name="Sidney Andrews (SeeSharpRun.NET)" userId="bf6b72ff-c0a4-4541-889d-4072e9e5979f" providerId="ADAL" clId="{D9452615-9FDA-4369-808E-2A7708F02B26}" dt="2021-06-17T16:34:41.752" v="2995"/>
          <ac:spMkLst>
            <pc:docMk/>
            <pc:sldMk cId="2739694650" sldId="2076137699"/>
            <ac:spMk id="120" creationId="{DF59BC4B-6079-4B13-8431-91C2E8F03876}"/>
          </ac:spMkLst>
        </pc:spChg>
        <pc:spChg chg="mod">
          <ac:chgData name="Sidney Andrews (SeeSharpRun.NET)" userId="bf6b72ff-c0a4-4541-889d-4072e9e5979f" providerId="ADAL" clId="{D9452615-9FDA-4369-808E-2A7708F02B26}" dt="2021-06-17T16:34:41.752" v="2995"/>
          <ac:spMkLst>
            <pc:docMk/>
            <pc:sldMk cId="2739694650" sldId="2076137699"/>
            <ac:spMk id="121" creationId="{453DEA95-D97C-4107-A6CA-B74506C48478}"/>
          </ac:spMkLst>
        </pc:spChg>
        <pc:spChg chg="mod">
          <ac:chgData name="Sidney Andrews (SeeSharpRun.NET)" userId="bf6b72ff-c0a4-4541-889d-4072e9e5979f" providerId="ADAL" clId="{D9452615-9FDA-4369-808E-2A7708F02B26}" dt="2021-06-17T16:34:41.752" v="2995"/>
          <ac:spMkLst>
            <pc:docMk/>
            <pc:sldMk cId="2739694650" sldId="2076137699"/>
            <ac:spMk id="122" creationId="{35DE4979-9B27-4603-B5F2-B806B22D8DFF}"/>
          </ac:spMkLst>
        </pc:spChg>
        <pc:spChg chg="mod">
          <ac:chgData name="Sidney Andrews (SeeSharpRun.NET)" userId="bf6b72ff-c0a4-4541-889d-4072e9e5979f" providerId="ADAL" clId="{D9452615-9FDA-4369-808E-2A7708F02B26}" dt="2021-06-17T16:34:41.752" v="2995"/>
          <ac:spMkLst>
            <pc:docMk/>
            <pc:sldMk cId="2739694650" sldId="2076137699"/>
            <ac:spMk id="123" creationId="{E6C90204-8240-4036-8632-04F5ACCEF002}"/>
          </ac:spMkLst>
        </pc:spChg>
        <pc:spChg chg="mod">
          <ac:chgData name="Sidney Andrews (SeeSharpRun.NET)" userId="bf6b72ff-c0a4-4541-889d-4072e9e5979f" providerId="ADAL" clId="{D9452615-9FDA-4369-808E-2A7708F02B26}" dt="2021-06-17T16:34:41.752" v="2995"/>
          <ac:spMkLst>
            <pc:docMk/>
            <pc:sldMk cId="2739694650" sldId="2076137699"/>
            <ac:spMk id="124" creationId="{B84C0F6A-D94A-4F85-9071-5AC04B8C9076}"/>
          </ac:spMkLst>
        </pc:spChg>
        <pc:spChg chg="mod">
          <ac:chgData name="Sidney Andrews (SeeSharpRun.NET)" userId="bf6b72ff-c0a4-4541-889d-4072e9e5979f" providerId="ADAL" clId="{D9452615-9FDA-4369-808E-2A7708F02B26}" dt="2021-06-17T16:34:41.752" v="2995"/>
          <ac:spMkLst>
            <pc:docMk/>
            <pc:sldMk cId="2739694650" sldId="2076137699"/>
            <ac:spMk id="125" creationId="{1FD9EAAC-2501-4ADC-B863-3C50F4BFABA4}"/>
          </ac:spMkLst>
        </pc:spChg>
        <pc:spChg chg="mod">
          <ac:chgData name="Sidney Andrews (SeeSharpRun.NET)" userId="bf6b72ff-c0a4-4541-889d-4072e9e5979f" providerId="ADAL" clId="{D9452615-9FDA-4369-808E-2A7708F02B26}" dt="2021-06-17T16:34:41.752" v="2995"/>
          <ac:spMkLst>
            <pc:docMk/>
            <pc:sldMk cId="2739694650" sldId="2076137699"/>
            <ac:spMk id="126" creationId="{AF6167E7-5A73-457E-B6BE-E1DAACC0FF7C}"/>
          </ac:spMkLst>
        </pc:spChg>
        <pc:grpChg chg="del">
          <ac:chgData name="Sidney Andrews (SeeSharpRun.NET)" userId="bf6b72ff-c0a4-4541-889d-4072e9e5979f" providerId="ADAL" clId="{D9452615-9FDA-4369-808E-2A7708F02B26}" dt="2021-06-17T16:34:41.487" v="2994" actId="478"/>
          <ac:grpSpMkLst>
            <pc:docMk/>
            <pc:sldMk cId="2739694650" sldId="2076137699"/>
            <ac:grpSpMk id="21" creationId="{72F414F7-5C42-4DBA-99B3-7AB41B6A9C12}"/>
          </ac:grpSpMkLst>
        </pc:grpChg>
        <pc:grpChg chg="add mod">
          <ac:chgData name="Sidney Andrews (SeeSharpRun.NET)" userId="bf6b72ff-c0a4-4541-889d-4072e9e5979f" providerId="ADAL" clId="{D9452615-9FDA-4369-808E-2A7708F02B26}" dt="2021-06-17T16:34:46.623" v="2997" actId="1076"/>
          <ac:grpSpMkLst>
            <pc:docMk/>
            <pc:sldMk cId="2739694650" sldId="2076137699"/>
            <ac:grpSpMk id="63" creationId="{0B9EC170-273A-460A-A6C8-E6CEAE413CD6}"/>
          </ac:grpSpMkLst>
        </pc:grpChg>
        <pc:grpChg chg="del">
          <ac:chgData name="Sidney Andrews (SeeSharpRun.NET)" userId="bf6b72ff-c0a4-4541-889d-4072e9e5979f" providerId="ADAL" clId="{D9452615-9FDA-4369-808E-2A7708F02B26}" dt="2021-06-17T16:34:41.487" v="2994" actId="478"/>
          <ac:grpSpMkLst>
            <pc:docMk/>
            <pc:sldMk cId="2739694650" sldId="2076137699"/>
            <ac:grpSpMk id="79" creationId="{E6F97E91-D191-4B86-BEF8-B8DBA677BB84}"/>
          </ac:grpSpMkLst>
        </pc:grpChg>
        <pc:grpChg chg="del">
          <ac:chgData name="Sidney Andrews (SeeSharpRun.NET)" userId="bf6b72ff-c0a4-4541-889d-4072e9e5979f" providerId="ADAL" clId="{D9452615-9FDA-4369-808E-2A7708F02B26}" dt="2021-06-17T16:34:41.487" v="2994" actId="478"/>
          <ac:grpSpMkLst>
            <pc:docMk/>
            <pc:sldMk cId="2739694650" sldId="2076137699"/>
            <ac:grpSpMk id="82" creationId="{DE1D98DA-7C76-4932-908B-A44D64ADF298}"/>
          </ac:grpSpMkLst>
        </pc:grpChg>
        <pc:grpChg chg="del">
          <ac:chgData name="Sidney Andrews (SeeSharpRun.NET)" userId="bf6b72ff-c0a4-4541-889d-4072e9e5979f" providerId="ADAL" clId="{D9452615-9FDA-4369-808E-2A7708F02B26}" dt="2021-06-17T16:34:41.487" v="2994" actId="478"/>
          <ac:grpSpMkLst>
            <pc:docMk/>
            <pc:sldMk cId="2739694650" sldId="2076137699"/>
            <ac:grpSpMk id="85" creationId="{471276D6-3A93-483A-9DE0-384C88721492}"/>
          </ac:grpSpMkLst>
        </pc:grpChg>
        <pc:grpChg chg="mod">
          <ac:chgData name="Sidney Andrews (SeeSharpRun.NET)" userId="bf6b72ff-c0a4-4541-889d-4072e9e5979f" providerId="ADAL" clId="{D9452615-9FDA-4369-808E-2A7708F02B26}" dt="2021-06-17T16:34:41.752" v="2995"/>
          <ac:grpSpMkLst>
            <pc:docMk/>
            <pc:sldMk cId="2739694650" sldId="2076137699"/>
            <ac:grpSpMk id="96" creationId="{8AAAA6A1-AD61-42DA-B816-6E15FC65FDDB}"/>
          </ac:grpSpMkLst>
        </pc:grpChg>
        <pc:grpChg chg="mod">
          <ac:chgData name="Sidney Andrews (SeeSharpRun.NET)" userId="bf6b72ff-c0a4-4541-889d-4072e9e5979f" providerId="ADAL" clId="{D9452615-9FDA-4369-808E-2A7708F02B26}" dt="2021-06-17T16:34:41.752" v="2995"/>
          <ac:grpSpMkLst>
            <pc:docMk/>
            <pc:sldMk cId="2739694650" sldId="2076137699"/>
            <ac:grpSpMk id="97" creationId="{C8971315-28D8-47ED-8825-9C9E2728052E}"/>
          </ac:grpSpMkLst>
        </pc:grpChg>
        <pc:grpChg chg="mod">
          <ac:chgData name="Sidney Andrews (SeeSharpRun.NET)" userId="bf6b72ff-c0a4-4541-889d-4072e9e5979f" providerId="ADAL" clId="{D9452615-9FDA-4369-808E-2A7708F02B26}" dt="2021-06-17T16:34:41.752" v="2995"/>
          <ac:grpSpMkLst>
            <pc:docMk/>
            <pc:sldMk cId="2739694650" sldId="2076137699"/>
            <ac:grpSpMk id="119" creationId="{5E942577-538E-44C9-9F7C-8D2BB3DBE2BA}"/>
          </ac:grpSpMkLst>
        </pc:grpChg>
        <pc:picChg chg="del">
          <ac:chgData name="Sidney Andrews (SeeSharpRun.NET)" userId="bf6b72ff-c0a4-4541-889d-4072e9e5979f" providerId="ADAL" clId="{D9452615-9FDA-4369-808E-2A7708F02B26}" dt="2021-06-17T16:34:41.487" v="2994" actId="478"/>
          <ac:picMkLst>
            <pc:docMk/>
            <pc:sldMk cId="2739694650" sldId="2076137699"/>
            <ac:picMk id="78" creationId="{8859C8E0-3829-4F3E-B133-C691F1FC1BB2}"/>
          </ac:picMkLst>
        </pc:picChg>
        <pc:picChg chg="mod">
          <ac:chgData name="Sidney Andrews (SeeSharpRun.NET)" userId="bf6b72ff-c0a4-4541-889d-4072e9e5979f" providerId="ADAL" clId="{D9452615-9FDA-4369-808E-2A7708F02B26}" dt="2021-06-17T16:34:41.752" v="2995"/>
          <ac:picMkLst>
            <pc:docMk/>
            <pc:sldMk cId="2739694650" sldId="2076137699"/>
            <ac:picMk id="93" creationId="{E0F6CA14-3B09-4956-AC54-73830303E9B9}"/>
          </ac:picMkLst>
        </pc:picChg>
        <pc:picChg chg="mod">
          <ac:chgData name="Sidney Andrews (SeeSharpRun.NET)" userId="bf6b72ff-c0a4-4541-889d-4072e9e5979f" providerId="ADAL" clId="{D9452615-9FDA-4369-808E-2A7708F02B26}" dt="2021-06-17T16:34:41.752" v="2995"/>
          <ac:picMkLst>
            <pc:docMk/>
            <pc:sldMk cId="2739694650" sldId="2076137699"/>
            <ac:picMk id="95" creationId="{91E4E0C5-1C2B-478F-9618-8C04E2505F51}"/>
          </ac:picMkLst>
        </pc:picChg>
        <pc:inkChg chg="add del mod">
          <ac:chgData name="Sidney Andrews (SeeSharpRun.NET)" userId="bf6b72ff-c0a4-4541-889d-4072e9e5979f" providerId="ADAL" clId="{D9452615-9FDA-4369-808E-2A7708F02B26}" dt="2021-06-17T16:40:04.307" v="3159" actId="478"/>
          <ac:inkMkLst>
            <pc:docMk/>
            <pc:sldMk cId="2739694650" sldId="2076137699"/>
            <ac:inkMk id="129" creationId="{565F8FC4-CCEC-43E1-8CD1-4A07F6531044}"/>
          </ac:inkMkLst>
        </pc:inkChg>
        <pc:cxnChg chg="mod">
          <ac:chgData name="Sidney Andrews (SeeSharpRun.NET)" userId="bf6b72ff-c0a4-4541-889d-4072e9e5979f" providerId="ADAL" clId="{D9452615-9FDA-4369-808E-2A7708F02B26}" dt="2021-06-17T16:34:41.752" v="2995"/>
          <ac:cxnSpMkLst>
            <pc:docMk/>
            <pc:sldMk cId="2739694650" sldId="2076137699"/>
            <ac:cxnSpMk id="101" creationId="{11891FDA-64A1-48BF-B471-F0BE829CB083}"/>
          </ac:cxnSpMkLst>
        </pc:cxnChg>
        <pc:cxnChg chg="mod">
          <ac:chgData name="Sidney Andrews (SeeSharpRun.NET)" userId="bf6b72ff-c0a4-4541-889d-4072e9e5979f" providerId="ADAL" clId="{D9452615-9FDA-4369-808E-2A7708F02B26}" dt="2021-06-17T16:34:41.752" v="2995"/>
          <ac:cxnSpMkLst>
            <pc:docMk/>
            <pc:sldMk cId="2739694650" sldId="2076137699"/>
            <ac:cxnSpMk id="104" creationId="{3E7A7AE7-0EEA-462F-A45C-0A16D3C1102F}"/>
          </ac:cxnSpMkLst>
        </pc:cxnChg>
        <pc:cxnChg chg="mod">
          <ac:chgData name="Sidney Andrews (SeeSharpRun.NET)" userId="bf6b72ff-c0a4-4541-889d-4072e9e5979f" providerId="ADAL" clId="{D9452615-9FDA-4369-808E-2A7708F02B26}" dt="2021-06-17T16:34:41.752" v="2995"/>
          <ac:cxnSpMkLst>
            <pc:docMk/>
            <pc:sldMk cId="2739694650" sldId="2076137699"/>
            <ac:cxnSpMk id="107" creationId="{6B435869-D1AD-4D95-81AD-027386062D48}"/>
          </ac:cxnSpMkLst>
        </pc:cxnChg>
        <pc:cxnChg chg="mod">
          <ac:chgData name="Sidney Andrews (SeeSharpRun.NET)" userId="bf6b72ff-c0a4-4541-889d-4072e9e5979f" providerId="ADAL" clId="{D9452615-9FDA-4369-808E-2A7708F02B26}" dt="2021-06-17T16:34:41.752" v="2995"/>
          <ac:cxnSpMkLst>
            <pc:docMk/>
            <pc:sldMk cId="2739694650" sldId="2076137699"/>
            <ac:cxnSpMk id="110" creationId="{0806D323-A2D4-43DE-8161-65678CF44690}"/>
          </ac:cxnSpMkLst>
        </pc:cxnChg>
        <pc:cxnChg chg="mod">
          <ac:chgData name="Sidney Andrews (SeeSharpRun.NET)" userId="bf6b72ff-c0a4-4541-889d-4072e9e5979f" providerId="ADAL" clId="{D9452615-9FDA-4369-808E-2A7708F02B26}" dt="2021-06-17T16:34:41.752" v="2995"/>
          <ac:cxnSpMkLst>
            <pc:docMk/>
            <pc:sldMk cId="2739694650" sldId="2076137699"/>
            <ac:cxnSpMk id="113" creationId="{A049A044-7BAC-40F2-9404-A2505768C10E}"/>
          </ac:cxnSpMkLst>
        </pc:cxnChg>
        <pc:cxnChg chg="mod">
          <ac:chgData name="Sidney Andrews (SeeSharpRun.NET)" userId="bf6b72ff-c0a4-4541-889d-4072e9e5979f" providerId="ADAL" clId="{D9452615-9FDA-4369-808E-2A7708F02B26}" dt="2021-06-17T16:34:41.752" v="2995"/>
          <ac:cxnSpMkLst>
            <pc:docMk/>
            <pc:sldMk cId="2739694650" sldId="2076137699"/>
            <ac:cxnSpMk id="116" creationId="{DA9CDED6-D861-473B-9CCF-95BF76A5DE85}"/>
          </ac:cxnSpMkLst>
        </pc:cxnChg>
        <pc:cxnChg chg="mod">
          <ac:chgData name="Sidney Andrews (SeeSharpRun.NET)" userId="bf6b72ff-c0a4-4541-889d-4072e9e5979f" providerId="ADAL" clId="{D9452615-9FDA-4369-808E-2A7708F02B26}" dt="2021-06-17T16:34:41.752" v="2995"/>
          <ac:cxnSpMkLst>
            <pc:docMk/>
            <pc:sldMk cId="2739694650" sldId="2076137699"/>
            <ac:cxnSpMk id="127" creationId="{44703E4C-A28A-493D-BB61-1B712D12F8F1}"/>
          </ac:cxnSpMkLst>
        </pc:cxnChg>
        <pc:cxnChg chg="mod">
          <ac:chgData name="Sidney Andrews (SeeSharpRun.NET)" userId="bf6b72ff-c0a4-4541-889d-4072e9e5979f" providerId="ADAL" clId="{D9452615-9FDA-4369-808E-2A7708F02B26}" dt="2021-06-17T16:34:41.752" v="2995"/>
          <ac:cxnSpMkLst>
            <pc:docMk/>
            <pc:sldMk cId="2739694650" sldId="2076137699"/>
            <ac:cxnSpMk id="128" creationId="{4497B0E7-C08B-4843-9754-804B11D45D4C}"/>
          </ac:cxnSpMkLst>
        </pc:cxnChg>
      </pc:sldChg>
      <pc:sldChg chg="addSp delSp modSp mod modNotesTx">
        <pc:chgData name="Sidney Andrews (SeeSharpRun.NET)" userId="bf6b72ff-c0a4-4541-889d-4072e9e5979f" providerId="ADAL" clId="{D9452615-9FDA-4369-808E-2A7708F02B26}" dt="2021-06-17T17:19:43.521" v="4219" actId="478"/>
        <pc:sldMkLst>
          <pc:docMk/>
          <pc:sldMk cId="1715617631" sldId="2076137700"/>
        </pc:sldMkLst>
        <pc:spChg chg="add del mod">
          <ac:chgData name="Sidney Andrews (SeeSharpRun.NET)" userId="bf6b72ff-c0a4-4541-889d-4072e9e5979f" providerId="ADAL" clId="{D9452615-9FDA-4369-808E-2A7708F02B26}" dt="2021-06-17T16:53:20.997" v="3472" actId="478"/>
          <ac:spMkLst>
            <pc:docMk/>
            <pc:sldMk cId="1715617631" sldId="2076137700"/>
            <ac:spMk id="3" creationId="{8F56A9D3-B612-4150-801C-CEBBA756C1DB}"/>
          </ac:spMkLst>
        </pc:spChg>
        <pc:spChg chg="add del mod">
          <ac:chgData name="Sidney Andrews (SeeSharpRun.NET)" userId="bf6b72ff-c0a4-4541-889d-4072e9e5979f" providerId="ADAL" clId="{D9452615-9FDA-4369-808E-2A7708F02B26}" dt="2021-06-17T16:55:38.869" v="3495"/>
          <ac:spMkLst>
            <pc:docMk/>
            <pc:sldMk cId="1715617631" sldId="2076137700"/>
            <ac:spMk id="4" creationId="{F9ADDD3B-46AC-468C-BD1F-3089EDAC19DB}"/>
          </ac:spMkLst>
        </pc:spChg>
        <pc:spChg chg="add del mod topLvl">
          <ac:chgData name="Sidney Andrews (SeeSharpRun.NET)" userId="bf6b72ff-c0a4-4541-889d-4072e9e5979f" providerId="ADAL" clId="{D9452615-9FDA-4369-808E-2A7708F02B26}" dt="2021-06-17T17:01:08.734" v="3778"/>
          <ac:spMkLst>
            <pc:docMk/>
            <pc:sldMk cId="1715617631" sldId="2076137700"/>
            <ac:spMk id="6" creationId="{F644CAE9-8CB2-47EA-BBD0-376D9E10D042}"/>
          </ac:spMkLst>
        </pc:spChg>
        <pc:spChg chg="add del mod">
          <ac:chgData name="Sidney Andrews (SeeSharpRun.NET)" userId="bf6b72ff-c0a4-4541-889d-4072e9e5979f" providerId="ADAL" clId="{D9452615-9FDA-4369-808E-2A7708F02B26}" dt="2021-06-17T16:55:27.621" v="3489"/>
          <ac:spMkLst>
            <pc:docMk/>
            <pc:sldMk cId="1715617631" sldId="2076137700"/>
            <ac:spMk id="10" creationId="{C337B740-DC43-443D-A8E6-D15666EAE2F3}"/>
          </ac:spMkLst>
        </pc:spChg>
        <pc:spChg chg="add del mod">
          <ac:chgData name="Sidney Andrews (SeeSharpRun.NET)" userId="bf6b72ff-c0a4-4541-889d-4072e9e5979f" providerId="ADAL" clId="{D9452615-9FDA-4369-808E-2A7708F02B26}" dt="2021-06-17T17:01:08.734" v="3778"/>
          <ac:spMkLst>
            <pc:docMk/>
            <pc:sldMk cId="1715617631" sldId="2076137700"/>
            <ac:spMk id="11" creationId="{38F92CF4-5AFD-4CEF-96A3-D825704F14FC}"/>
          </ac:spMkLst>
        </pc:spChg>
        <pc:spChg chg="add del mod">
          <ac:chgData name="Sidney Andrews (SeeSharpRun.NET)" userId="bf6b72ff-c0a4-4541-889d-4072e9e5979f" providerId="ADAL" clId="{D9452615-9FDA-4369-808E-2A7708F02B26}" dt="2021-06-17T16:52:32.633" v="3454" actId="478"/>
          <ac:spMkLst>
            <pc:docMk/>
            <pc:sldMk cId="1715617631" sldId="2076137700"/>
            <ac:spMk id="12" creationId="{4B9AF6A9-EC0D-4251-A8DC-D77F921157DB}"/>
          </ac:spMkLst>
        </pc:spChg>
        <pc:spChg chg="add del mod">
          <ac:chgData name="Sidney Andrews (SeeSharpRun.NET)" userId="bf6b72ff-c0a4-4541-889d-4072e9e5979f" providerId="ADAL" clId="{D9452615-9FDA-4369-808E-2A7708F02B26}" dt="2021-06-17T16:53:11.956" v="3467"/>
          <ac:spMkLst>
            <pc:docMk/>
            <pc:sldMk cId="1715617631" sldId="2076137700"/>
            <ac:spMk id="13" creationId="{DEA1394B-3181-4A1F-B5D8-FDCE487AA993}"/>
          </ac:spMkLst>
        </pc:spChg>
        <pc:spChg chg="add del mod">
          <ac:chgData name="Sidney Andrews (SeeSharpRun.NET)" userId="bf6b72ff-c0a4-4541-889d-4072e9e5979f" providerId="ADAL" clId="{D9452615-9FDA-4369-808E-2A7708F02B26}" dt="2021-06-17T16:50:17.184" v="3416"/>
          <ac:spMkLst>
            <pc:docMk/>
            <pc:sldMk cId="1715617631" sldId="2076137700"/>
            <ac:spMk id="14" creationId="{DE0D2CFA-970D-4185-973B-A6CDE8EC0E36}"/>
          </ac:spMkLst>
        </pc:spChg>
        <pc:spChg chg="add del">
          <ac:chgData name="Sidney Andrews (SeeSharpRun.NET)" userId="bf6b72ff-c0a4-4541-889d-4072e9e5979f" providerId="ADAL" clId="{D9452615-9FDA-4369-808E-2A7708F02B26}" dt="2021-06-17T16:50:00.297" v="3411"/>
          <ac:spMkLst>
            <pc:docMk/>
            <pc:sldMk cId="1715617631" sldId="2076137700"/>
            <ac:spMk id="15" creationId="{58A4D975-2B60-4968-85E1-E5F04330BE0D}"/>
          </ac:spMkLst>
        </pc:spChg>
        <pc:spChg chg="mod">
          <ac:chgData name="Sidney Andrews (SeeSharpRun.NET)" userId="bf6b72ff-c0a4-4541-889d-4072e9e5979f" providerId="ADAL" clId="{D9452615-9FDA-4369-808E-2A7708F02B26}" dt="2021-06-17T16:50:14.399" v="3415"/>
          <ac:spMkLst>
            <pc:docMk/>
            <pc:sldMk cId="1715617631" sldId="2076137700"/>
            <ac:spMk id="16" creationId="{12C29AD9-444D-4596-8D2F-E695F1D665BD}"/>
          </ac:spMkLst>
        </pc:spChg>
        <pc:spChg chg="mod ord">
          <ac:chgData name="Sidney Andrews (SeeSharpRun.NET)" userId="bf6b72ff-c0a4-4541-889d-4072e9e5979f" providerId="ADAL" clId="{D9452615-9FDA-4369-808E-2A7708F02B26}" dt="2021-06-17T16:50:41.830" v="3425"/>
          <ac:spMkLst>
            <pc:docMk/>
            <pc:sldMk cId="1715617631" sldId="2076137700"/>
            <ac:spMk id="17" creationId="{C1E10B11-14AF-4843-9DF8-415CC7BD0728}"/>
          </ac:spMkLst>
        </pc:spChg>
        <pc:spChg chg="add del mod">
          <ac:chgData name="Sidney Andrews (SeeSharpRun.NET)" userId="bf6b72ff-c0a4-4541-889d-4072e9e5979f" providerId="ADAL" clId="{D9452615-9FDA-4369-808E-2A7708F02B26}" dt="2021-06-17T16:53:11.956" v="3467"/>
          <ac:spMkLst>
            <pc:docMk/>
            <pc:sldMk cId="1715617631" sldId="2076137700"/>
            <ac:spMk id="18" creationId="{C09CA0FB-FF9F-48AF-97AD-DC2463C1BD70}"/>
          </ac:spMkLst>
        </pc:spChg>
        <pc:spChg chg="del mod ord topLvl">
          <ac:chgData name="Sidney Andrews (SeeSharpRun.NET)" userId="bf6b72ff-c0a4-4541-889d-4072e9e5979f" providerId="ADAL" clId="{D9452615-9FDA-4369-808E-2A7708F02B26}" dt="2021-06-17T17:04:23.154" v="3852" actId="478"/>
          <ac:spMkLst>
            <pc:docMk/>
            <pc:sldMk cId="1715617631" sldId="2076137700"/>
            <ac:spMk id="19" creationId="{C4D93574-8A96-4FBF-83D5-A8F8D945DBC1}"/>
          </ac:spMkLst>
        </pc:spChg>
        <pc:spChg chg="add del mod">
          <ac:chgData name="Sidney Andrews (SeeSharpRun.NET)" userId="bf6b72ff-c0a4-4541-889d-4072e9e5979f" providerId="ADAL" clId="{D9452615-9FDA-4369-808E-2A7708F02B26}" dt="2021-06-17T16:55:27.621" v="3489"/>
          <ac:spMkLst>
            <pc:docMk/>
            <pc:sldMk cId="1715617631" sldId="2076137700"/>
            <ac:spMk id="21" creationId="{A1CBCC16-CA39-4C93-9BA4-66116E4A0E94}"/>
          </ac:spMkLst>
        </pc:spChg>
        <pc:spChg chg="add del mod">
          <ac:chgData name="Sidney Andrews (SeeSharpRun.NET)" userId="bf6b72ff-c0a4-4541-889d-4072e9e5979f" providerId="ADAL" clId="{D9452615-9FDA-4369-808E-2A7708F02B26}" dt="2021-06-17T16:55:41.994" v="3496"/>
          <ac:spMkLst>
            <pc:docMk/>
            <pc:sldMk cId="1715617631" sldId="2076137700"/>
            <ac:spMk id="22" creationId="{9B4C2C5C-AB02-402A-913C-E06DA4BCEF7D}"/>
          </ac:spMkLst>
        </pc:spChg>
        <pc:spChg chg="add del mod topLvl">
          <ac:chgData name="Sidney Andrews (SeeSharpRun.NET)" userId="bf6b72ff-c0a4-4541-889d-4072e9e5979f" providerId="ADAL" clId="{D9452615-9FDA-4369-808E-2A7708F02B26}" dt="2021-06-17T17:12:01.948" v="4019" actId="478"/>
          <ac:spMkLst>
            <pc:docMk/>
            <pc:sldMk cId="1715617631" sldId="2076137700"/>
            <ac:spMk id="23" creationId="{8186AECD-39D3-4D3B-83E0-0449006D98CA}"/>
          </ac:spMkLst>
        </pc:spChg>
        <pc:spChg chg="del mod ord">
          <ac:chgData name="Sidney Andrews (SeeSharpRun.NET)" userId="bf6b72ff-c0a4-4541-889d-4072e9e5979f" providerId="ADAL" clId="{D9452615-9FDA-4369-808E-2A7708F02B26}" dt="2021-06-17T16:55:38.869" v="3495"/>
          <ac:spMkLst>
            <pc:docMk/>
            <pc:sldMk cId="1715617631" sldId="2076137700"/>
            <ac:spMk id="24" creationId="{1EF493A0-73D8-479F-BDB7-2E689F587C92}"/>
          </ac:spMkLst>
        </pc:spChg>
        <pc:spChg chg="del mod">
          <ac:chgData name="Sidney Andrews (SeeSharpRun.NET)" userId="bf6b72ff-c0a4-4541-889d-4072e9e5979f" providerId="ADAL" clId="{D9452615-9FDA-4369-808E-2A7708F02B26}" dt="2021-06-17T16:55:41.994" v="3496"/>
          <ac:spMkLst>
            <pc:docMk/>
            <pc:sldMk cId="1715617631" sldId="2076137700"/>
            <ac:spMk id="25" creationId="{258B1FF0-D217-4D37-8E7A-036C3284A1A7}"/>
          </ac:spMkLst>
        </pc:spChg>
        <pc:spChg chg="del mod topLvl">
          <ac:chgData name="Sidney Andrews (SeeSharpRun.NET)" userId="bf6b72ff-c0a4-4541-889d-4072e9e5979f" providerId="ADAL" clId="{D9452615-9FDA-4369-808E-2A7708F02B26}" dt="2021-06-17T17:09:39.604" v="3964" actId="478"/>
          <ac:spMkLst>
            <pc:docMk/>
            <pc:sldMk cId="1715617631" sldId="2076137700"/>
            <ac:spMk id="26" creationId="{526E171F-7FD4-4449-B4E9-0BDDA8EEE67C}"/>
          </ac:spMkLst>
        </pc:spChg>
        <pc:spChg chg="add mod ord topLvl">
          <ac:chgData name="Sidney Andrews (SeeSharpRun.NET)" userId="bf6b72ff-c0a4-4541-889d-4072e9e5979f" providerId="ADAL" clId="{D9452615-9FDA-4369-808E-2A7708F02B26}" dt="2021-06-17T17:10:55.262" v="3994" actId="12788"/>
          <ac:spMkLst>
            <pc:docMk/>
            <pc:sldMk cId="1715617631" sldId="2076137700"/>
            <ac:spMk id="27" creationId="{B8D40C34-3F18-42AD-8F4A-D972F3060E0B}"/>
          </ac:spMkLst>
        </pc:spChg>
        <pc:spChg chg="add del mod topLvl">
          <ac:chgData name="Sidney Andrews (SeeSharpRun.NET)" userId="bf6b72ff-c0a4-4541-889d-4072e9e5979f" providerId="ADAL" clId="{D9452615-9FDA-4369-808E-2A7708F02B26}" dt="2021-06-17T17:01:08.734" v="3778"/>
          <ac:spMkLst>
            <pc:docMk/>
            <pc:sldMk cId="1715617631" sldId="2076137700"/>
            <ac:spMk id="28" creationId="{A2FA646E-51B7-4F13-BB7A-B234ADAF5E6A}"/>
          </ac:spMkLst>
        </pc:spChg>
        <pc:spChg chg="add del mod">
          <ac:chgData name="Sidney Andrews (SeeSharpRun.NET)" userId="bf6b72ff-c0a4-4541-889d-4072e9e5979f" providerId="ADAL" clId="{D9452615-9FDA-4369-808E-2A7708F02B26}" dt="2021-06-17T16:58:11.196" v="3533"/>
          <ac:spMkLst>
            <pc:docMk/>
            <pc:sldMk cId="1715617631" sldId="2076137700"/>
            <ac:spMk id="30" creationId="{9287D932-D606-44F6-B7F0-E4A725C65879}"/>
          </ac:spMkLst>
        </pc:spChg>
        <pc:spChg chg="mod">
          <ac:chgData name="Sidney Andrews (SeeSharpRun.NET)" userId="bf6b72ff-c0a4-4541-889d-4072e9e5979f" providerId="ADAL" clId="{D9452615-9FDA-4369-808E-2A7708F02B26}" dt="2021-06-17T16:57:37.007" v="3520"/>
          <ac:spMkLst>
            <pc:docMk/>
            <pc:sldMk cId="1715617631" sldId="2076137700"/>
            <ac:spMk id="31" creationId="{C5EFC920-6470-473C-862E-CA60ED3FCDDD}"/>
          </ac:spMkLst>
        </pc:spChg>
        <pc:spChg chg="mod">
          <ac:chgData name="Sidney Andrews (SeeSharpRun.NET)" userId="bf6b72ff-c0a4-4541-889d-4072e9e5979f" providerId="ADAL" clId="{D9452615-9FDA-4369-808E-2A7708F02B26}" dt="2021-06-17T16:58:06.252" v="3530"/>
          <ac:spMkLst>
            <pc:docMk/>
            <pc:sldMk cId="1715617631" sldId="2076137700"/>
            <ac:spMk id="32" creationId="{77E1A8E9-F4C1-4E04-ADD0-3593D4D04AED}"/>
          </ac:spMkLst>
        </pc:spChg>
        <pc:spChg chg="add del mod">
          <ac:chgData name="Sidney Andrews (SeeSharpRun.NET)" userId="bf6b72ff-c0a4-4541-889d-4072e9e5979f" providerId="ADAL" clId="{D9452615-9FDA-4369-808E-2A7708F02B26}" dt="2021-06-17T17:01:09.971" v="3779" actId="478"/>
          <ac:spMkLst>
            <pc:docMk/>
            <pc:sldMk cId="1715617631" sldId="2076137700"/>
            <ac:spMk id="33" creationId="{45E9ED68-A483-4AAE-B26D-649167BBFFEC}"/>
          </ac:spMkLst>
        </pc:spChg>
        <pc:spChg chg="add del mod">
          <ac:chgData name="Sidney Andrews (SeeSharpRun.NET)" userId="bf6b72ff-c0a4-4541-889d-4072e9e5979f" providerId="ADAL" clId="{D9452615-9FDA-4369-808E-2A7708F02B26}" dt="2021-06-17T16:59:02.394" v="3737"/>
          <ac:spMkLst>
            <pc:docMk/>
            <pc:sldMk cId="1715617631" sldId="2076137700"/>
            <ac:spMk id="34" creationId="{298282F8-E06E-4434-8E31-B2D390FB660D}"/>
          </ac:spMkLst>
        </pc:spChg>
        <pc:spChg chg="add del mod">
          <ac:chgData name="Sidney Andrews (SeeSharpRun.NET)" userId="bf6b72ff-c0a4-4541-889d-4072e9e5979f" providerId="ADAL" clId="{D9452615-9FDA-4369-808E-2A7708F02B26}" dt="2021-06-17T17:02:30.310" v="3813" actId="478"/>
          <ac:spMkLst>
            <pc:docMk/>
            <pc:sldMk cId="1715617631" sldId="2076137700"/>
            <ac:spMk id="35" creationId="{84034196-D9CD-478D-A452-29BB5CE45D8A}"/>
          </ac:spMkLst>
        </pc:spChg>
        <pc:spChg chg="add del mod">
          <ac:chgData name="Sidney Andrews (SeeSharpRun.NET)" userId="bf6b72ff-c0a4-4541-889d-4072e9e5979f" providerId="ADAL" clId="{D9452615-9FDA-4369-808E-2A7708F02B26}" dt="2021-06-17T17:02:44.939" v="3818" actId="478"/>
          <ac:spMkLst>
            <pc:docMk/>
            <pc:sldMk cId="1715617631" sldId="2076137700"/>
            <ac:spMk id="36" creationId="{54A2AE8F-C742-4B32-8657-1D9191A57C99}"/>
          </ac:spMkLst>
        </pc:spChg>
        <pc:spChg chg="mod">
          <ac:chgData name="Sidney Andrews (SeeSharpRun.NET)" userId="bf6b72ff-c0a4-4541-889d-4072e9e5979f" providerId="ADAL" clId="{D9452615-9FDA-4369-808E-2A7708F02B26}" dt="2021-06-17T16:59:29.911" v="3747"/>
          <ac:spMkLst>
            <pc:docMk/>
            <pc:sldMk cId="1715617631" sldId="2076137700"/>
            <ac:spMk id="37" creationId="{991D74C8-F068-493C-95C5-5741F623AEEB}"/>
          </ac:spMkLst>
        </pc:spChg>
        <pc:spChg chg="mod">
          <ac:chgData name="Sidney Andrews (SeeSharpRun.NET)" userId="bf6b72ff-c0a4-4541-889d-4072e9e5979f" providerId="ADAL" clId="{D9452615-9FDA-4369-808E-2A7708F02B26}" dt="2021-06-17T17:00:16.223" v="3761"/>
          <ac:spMkLst>
            <pc:docMk/>
            <pc:sldMk cId="1715617631" sldId="2076137700"/>
            <ac:spMk id="38" creationId="{BFA1D3C5-9C12-43EB-A45A-A07786F6E70F}"/>
          </ac:spMkLst>
        </pc:spChg>
        <pc:spChg chg="mod">
          <ac:chgData name="Sidney Andrews (SeeSharpRun.NET)" userId="bf6b72ff-c0a4-4541-889d-4072e9e5979f" providerId="ADAL" clId="{D9452615-9FDA-4369-808E-2A7708F02B26}" dt="2021-06-17T17:00:46.446" v="3773"/>
          <ac:spMkLst>
            <pc:docMk/>
            <pc:sldMk cId="1715617631" sldId="2076137700"/>
            <ac:spMk id="39" creationId="{449FA0A6-22A1-4E83-A0C0-7B968D7A8802}"/>
          </ac:spMkLst>
        </pc:spChg>
        <pc:spChg chg="mod">
          <ac:chgData name="Sidney Andrews (SeeSharpRun.NET)" userId="bf6b72ff-c0a4-4541-889d-4072e9e5979f" providerId="ADAL" clId="{D9452615-9FDA-4369-808E-2A7708F02B26}" dt="2021-06-17T17:01:00.136" v="3777"/>
          <ac:spMkLst>
            <pc:docMk/>
            <pc:sldMk cId="1715617631" sldId="2076137700"/>
            <ac:spMk id="40" creationId="{1F804EA5-252A-487E-B824-37F3EEBDFA8A}"/>
          </ac:spMkLst>
        </pc:spChg>
        <pc:spChg chg="mod">
          <ac:chgData name="Sidney Andrews (SeeSharpRun.NET)" userId="bf6b72ff-c0a4-4541-889d-4072e9e5979f" providerId="ADAL" clId="{D9452615-9FDA-4369-808E-2A7708F02B26}" dt="2021-06-17T17:03:05.857" v="3824" actId="207"/>
          <ac:spMkLst>
            <pc:docMk/>
            <pc:sldMk cId="1715617631" sldId="2076137700"/>
            <ac:spMk id="41" creationId="{C1ACF98E-E0B8-4674-A2C0-F2C911F3C595}"/>
          </ac:spMkLst>
        </pc:spChg>
        <pc:spChg chg="add mod ord">
          <ac:chgData name="Sidney Andrews (SeeSharpRun.NET)" userId="bf6b72ff-c0a4-4541-889d-4072e9e5979f" providerId="ADAL" clId="{D9452615-9FDA-4369-808E-2A7708F02B26}" dt="2021-06-17T17:03:00.183" v="3822" actId="207"/>
          <ac:spMkLst>
            <pc:docMk/>
            <pc:sldMk cId="1715617631" sldId="2076137700"/>
            <ac:spMk id="42" creationId="{932F5FE4-000C-475E-9A55-5417923278A4}"/>
          </ac:spMkLst>
        </pc:spChg>
        <pc:spChg chg="mod topLvl">
          <ac:chgData name="Sidney Andrews (SeeSharpRun.NET)" userId="bf6b72ff-c0a4-4541-889d-4072e9e5979f" providerId="ADAL" clId="{D9452615-9FDA-4369-808E-2A7708F02B26}" dt="2021-06-17T17:11:03.480" v="3998" actId="1076"/>
          <ac:spMkLst>
            <pc:docMk/>
            <pc:sldMk cId="1715617631" sldId="2076137700"/>
            <ac:spMk id="49" creationId="{C3C1B43A-3EBB-4605-8BB0-1D26958843A8}"/>
          </ac:spMkLst>
        </pc:spChg>
        <pc:spChg chg="mod topLvl">
          <ac:chgData name="Sidney Andrews (SeeSharpRun.NET)" userId="bf6b72ff-c0a4-4541-889d-4072e9e5979f" providerId="ADAL" clId="{D9452615-9FDA-4369-808E-2A7708F02B26}" dt="2021-06-17T17:11:03.480" v="3998" actId="1076"/>
          <ac:spMkLst>
            <pc:docMk/>
            <pc:sldMk cId="1715617631" sldId="2076137700"/>
            <ac:spMk id="50" creationId="{9BDD3B2D-7D5E-4857-85FF-E869C9A39404}"/>
          </ac:spMkLst>
        </pc:spChg>
        <pc:spChg chg="del mod">
          <ac:chgData name="Sidney Andrews (SeeSharpRun.NET)" userId="bf6b72ff-c0a4-4541-889d-4072e9e5979f" providerId="ADAL" clId="{D9452615-9FDA-4369-808E-2A7708F02B26}" dt="2021-06-17T17:07:16.587" v="3910" actId="478"/>
          <ac:spMkLst>
            <pc:docMk/>
            <pc:sldMk cId="1715617631" sldId="2076137700"/>
            <ac:spMk id="52" creationId="{3DBC8068-76CA-4C5C-BFAB-E9610781E0C9}"/>
          </ac:spMkLst>
        </pc:spChg>
        <pc:spChg chg="mod">
          <ac:chgData name="Sidney Andrews (SeeSharpRun.NET)" userId="bf6b72ff-c0a4-4541-889d-4072e9e5979f" providerId="ADAL" clId="{D9452615-9FDA-4369-808E-2A7708F02B26}" dt="2021-06-17T16:40:31.353" v="3171" actId="20577"/>
          <ac:spMkLst>
            <pc:docMk/>
            <pc:sldMk cId="1715617631" sldId="2076137700"/>
            <ac:spMk id="53" creationId="{C614D430-92A3-D644-BA19-CA0530657ABC}"/>
          </ac:spMkLst>
        </pc:spChg>
        <pc:spChg chg="del mod">
          <ac:chgData name="Sidney Andrews (SeeSharpRun.NET)" userId="bf6b72ff-c0a4-4541-889d-4072e9e5979f" providerId="ADAL" clId="{D9452615-9FDA-4369-808E-2A7708F02B26}" dt="2021-06-17T17:07:14.814" v="3909" actId="478"/>
          <ac:spMkLst>
            <pc:docMk/>
            <pc:sldMk cId="1715617631" sldId="2076137700"/>
            <ac:spMk id="55" creationId="{82CADF7F-3541-4CE8-936B-B5BDBB150BE1}"/>
          </ac:spMkLst>
        </pc:spChg>
        <pc:spChg chg="mod topLvl">
          <ac:chgData name="Sidney Andrews (SeeSharpRun.NET)" userId="bf6b72ff-c0a4-4541-889d-4072e9e5979f" providerId="ADAL" clId="{D9452615-9FDA-4369-808E-2A7708F02B26}" dt="2021-06-17T17:09:54.810" v="3967" actId="12788"/>
          <ac:spMkLst>
            <pc:docMk/>
            <pc:sldMk cId="1715617631" sldId="2076137700"/>
            <ac:spMk id="57" creationId="{4640B460-FCD4-403F-89CA-ED5C1836FB13}"/>
          </ac:spMkLst>
        </pc:spChg>
        <pc:spChg chg="del mod">
          <ac:chgData name="Sidney Andrews (SeeSharpRun.NET)" userId="bf6b72ff-c0a4-4541-889d-4072e9e5979f" providerId="ADAL" clId="{D9452615-9FDA-4369-808E-2A7708F02B26}" dt="2021-06-17T17:07:04.992" v="3904" actId="478"/>
          <ac:spMkLst>
            <pc:docMk/>
            <pc:sldMk cId="1715617631" sldId="2076137700"/>
            <ac:spMk id="58" creationId="{D3E0D122-EC9F-4DC3-A5D2-529247C36D6C}"/>
          </ac:spMkLst>
        </pc:spChg>
        <pc:spChg chg="mod">
          <ac:chgData name="Sidney Andrews (SeeSharpRun.NET)" userId="bf6b72ff-c0a4-4541-889d-4072e9e5979f" providerId="ADAL" clId="{D9452615-9FDA-4369-808E-2A7708F02B26}" dt="2021-06-17T17:06:27.715" v="3881"/>
          <ac:spMkLst>
            <pc:docMk/>
            <pc:sldMk cId="1715617631" sldId="2076137700"/>
            <ac:spMk id="62" creationId="{929AC06C-AA0A-4EEF-A628-35A151D981EB}"/>
          </ac:spMkLst>
        </pc:spChg>
        <pc:spChg chg="mod">
          <ac:chgData name="Sidney Andrews (SeeSharpRun.NET)" userId="bf6b72ff-c0a4-4541-889d-4072e9e5979f" providerId="ADAL" clId="{D9452615-9FDA-4369-808E-2A7708F02B26}" dt="2021-06-17T17:06:27.715" v="3881"/>
          <ac:spMkLst>
            <pc:docMk/>
            <pc:sldMk cId="1715617631" sldId="2076137700"/>
            <ac:spMk id="69" creationId="{A0373607-DE3E-4C4F-B39F-ABC977E65940}"/>
          </ac:spMkLst>
        </pc:spChg>
        <pc:spChg chg="mod">
          <ac:chgData name="Sidney Andrews (SeeSharpRun.NET)" userId="bf6b72ff-c0a4-4541-889d-4072e9e5979f" providerId="ADAL" clId="{D9452615-9FDA-4369-808E-2A7708F02B26}" dt="2021-06-17T17:06:27.715" v="3881"/>
          <ac:spMkLst>
            <pc:docMk/>
            <pc:sldMk cId="1715617631" sldId="2076137700"/>
            <ac:spMk id="70" creationId="{5A9E9215-FB80-4AF6-B4EF-C06BD7ACA76A}"/>
          </ac:spMkLst>
        </pc:spChg>
        <pc:spChg chg="mod">
          <ac:chgData name="Sidney Andrews (SeeSharpRun.NET)" userId="bf6b72ff-c0a4-4541-889d-4072e9e5979f" providerId="ADAL" clId="{D9452615-9FDA-4369-808E-2A7708F02B26}" dt="2021-06-17T17:06:27.715" v="3881"/>
          <ac:spMkLst>
            <pc:docMk/>
            <pc:sldMk cId="1715617631" sldId="2076137700"/>
            <ac:spMk id="71" creationId="{6DC99E0C-BB7F-42B7-A37C-6A26D105DBEF}"/>
          </ac:spMkLst>
        </pc:spChg>
        <pc:spChg chg="mod">
          <ac:chgData name="Sidney Andrews (SeeSharpRun.NET)" userId="bf6b72ff-c0a4-4541-889d-4072e9e5979f" providerId="ADAL" clId="{D9452615-9FDA-4369-808E-2A7708F02B26}" dt="2021-06-17T17:06:27.715" v="3881"/>
          <ac:spMkLst>
            <pc:docMk/>
            <pc:sldMk cId="1715617631" sldId="2076137700"/>
            <ac:spMk id="72" creationId="{4C71B914-DF07-45F5-B91E-B3DDAB39990C}"/>
          </ac:spMkLst>
        </pc:spChg>
        <pc:spChg chg="mod">
          <ac:chgData name="Sidney Andrews (SeeSharpRun.NET)" userId="bf6b72ff-c0a4-4541-889d-4072e9e5979f" providerId="ADAL" clId="{D9452615-9FDA-4369-808E-2A7708F02B26}" dt="2021-06-17T17:06:27.715" v="3881"/>
          <ac:spMkLst>
            <pc:docMk/>
            <pc:sldMk cId="1715617631" sldId="2076137700"/>
            <ac:spMk id="73" creationId="{0391E893-C929-4985-9B33-04FE5E794309}"/>
          </ac:spMkLst>
        </pc:spChg>
        <pc:spChg chg="mod">
          <ac:chgData name="Sidney Andrews (SeeSharpRun.NET)" userId="bf6b72ff-c0a4-4541-889d-4072e9e5979f" providerId="ADAL" clId="{D9452615-9FDA-4369-808E-2A7708F02B26}" dt="2021-06-17T17:06:27.715" v="3881"/>
          <ac:spMkLst>
            <pc:docMk/>
            <pc:sldMk cId="1715617631" sldId="2076137700"/>
            <ac:spMk id="74" creationId="{6162E91A-D4AF-4802-A95B-7E8377F5DFCF}"/>
          </ac:spMkLst>
        </pc:spChg>
        <pc:spChg chg="mod">
          <ac:chgData name="Sidney Andrews (SeeSharpRun.NET)" userId="bf6b72ff-c0a4-4541-889d-4072e9e5979f" providerId="ADAL" clId="{D9452615-9FDA-4369-808E-2A7708F02B26}" dt="2021-06-17T17:06:27.715" v="3881"/>
          <ac:spMkLst>
            <pc:docMk/>
            <pc:sldMk cId="1715617631" sldId="2076137700"/>
            <ac:spMk id="75" creationId="{438503A0-E795-4EF3-9ED2-863CB434CB1E}"/>
          </ac:spMkLst>
        </pc:spChg>
        <pc:spChg chg="mod">
          <ac:chgData name="Sidney Andrews (SeeSharpRun.NET)" userId="bf6b72ff-c0a4-4541-889d-4072e9e5979f" providerId="ADAL" clId="{D9452615-9FDA-4369-808E-2A7708F02B26}" dt="2021-06-17T17:06:27.715" v="3881"/>
          <ac:spMkLst>
            <pc:docMk/>
            <pc:sldMk cId="1715617631" sldId="2076137700"/>
            <ac:spMk id="76" creationId="{48D523B8-AC4B-48C9-A10B-BEC09129124A}"/>
          </ac:spMkLst>
        </pc:spChg>
        <pc:spChg chg="mod">
          <ac:chgData name="Sidney Andrews (SeeSharpRun.NET)" userId="bf6b72ff-c0a4-4541-889d-4072e9e5979f" providerId="ADAL" clId="{D9452615-9FDA-4369-808E-2A7708F02B26}" dt="2021-06-17T17:06:27.715" v="3881"/>
          <ac:spMkLst>
            <pc:docMk/>
            <pc:sldMk cId="1715617631" sldId="2076137700"/>
            <ac:spMk id="77" creationId="{86E6E86F-C609-4DA9-A700-9914E976BD32}"/>
          </ac:spMkLst>
        </pc:spChg>
        <pc:spChg chg="mod">
          <ac:chgData name="Sidney Andrews (SeeSharpRun.NET)" userId="bf6b72ff-c0a4-4541-889d-4072e9e5979f" providerId="ADAL" clId="{D9452615-9FDA-4369-808E-2A7708F02B26}" dt="2021-06-17T17:06:27.715" v="3881"/>
          <ac:spMkLst>
            <pc:docMk/>
            <pc:sldMk cId="1715617631" sldId="2076137700"/>
            <ac:spMk id="78" creationId="{803C0962-1031-476E-9CC0-49A4A163BAC2}"/>
          </ac:spMkLst>
        </pc:spChg>
        <pc:spChg chg="add mod">
          <ac:chgData name="Sidney Andrews (SeeSharpRun.NET)" userId="bf6b72ff-c0a4-4541-889d-4072e9e5979f" providerId="ADAL" clId="{D9452615-9FDA-4369-808E-2A7708F02B26}" dt="2021-06-17T17:09:54.810" v="3967" actId="12788"/>
          <ac:spMkLst>
            <pc:docMk/>
            <pc:sldMk cId="1715617631" sldId="2076137700"/>
            <ac:spMk id="79" creationId="{063468A0-7A04-452F-A684-0CF97518D98E}"/>
          </ac:spMkLst>
        </pc:spChg>
        <pc:spChg chg="add del mod topLvl">
          <ac:chgData name="Sidney Andrews (SeeSharpRun.NET)" userId="bf6b72ff-c0a4-4541-889d-4072e9e5979f" providerId="ADAL" clId="{D9452615-9FDA-4369-808E-2A7708F02B26}" dt="2021-06-17T17:09:09.282" v="3949" actId="478"/>
          <ac:spMkLst>
            <pc:docMk/>
            <pc:sldMk cId="1715617631" sldId="2076137700"/>
            <ac:spMk id="81" creationId="{95214911-A4E2-4909-8200-154DC61EC03E}"/>
          </ac:spMkLst>
        </pc:spChg>
        <pc:spChg chg="add del mod ord topLvl">
          <ac:chgData name="Sidney Andrews (SeeSharpRun.NET)" userId="bf6b72ff-c0a4-4541-889d-4072e9e5979f" providerId="ADAL" clId="{D9452615-9FDA-4369-808E-2A7708F02B26}" dt="2021-06-17T17:09:15.696" v="3950"/>
          <ac:spMkLst>
            <pc:docMk/>
            <pc:sldMk cId="1715617631" sldId="2076137700"/>
            <ac:spMk id="82" creationId="{97BD196C-A172-458F-861A-1BD94D638389}"/>
          </ac:spMkLst>
        </pc:spChg>
        <pc:spChg chg="add del mod">
          <ac:chgData name="Sidney Andrews (SeeSharpRun.NET)" userId="bf6b72ff-c0a4-4541-889d-4072e9e5979f" providerId="ADAL" clId="{D9452615-9FDA-4369-808E-2A7708F02B26}" dt="2021-06-17T17:09:15.696" v="3950"/>
          <ac:spMkLst>
            <pc:docMk/>
            <pc:sldMk cId="1715617631" sldId="2076137700"/>
            <ac:spMk id="83" creationId="{E1035282-880A-4843-8F5E-706AA81806CF}"/>
          </ac:spMkLst>
        </pc:spChg>
        <pc:spChg chg="add del mod">
          <ac:chgData name="Sidney Andrews (SeeSharpRun.NET)" userId="bf6b72ff-c0a4-4541-889d-4072e9e5979f" providerId="ADAL" clId="{D9452615-9FDA-4369-808E-2A7708F02B26}" dt="2021-06-17T17:09:25.970" v="3955"/>
          <ac:spMkLst>
            <pc:docMk/>
            <pc:sldMk cId="1715617631" sldId="2076137700"/>
            <ac:spMk id="84" creationId="{B45C64CE-2196-49E3-B815-6BA1E4C8B16B}"/>
          </ac:spMkLst>
        </pc:spChg>
        <pc:spChg chg="add del mod">
          <ac:chgData name="Sidney Andrews (SeeSharpRun.NET)" userId="bf6b72ff-c0a4-4541-889d-4072e9e5979f" providerId="ADAL" clId="{D9452615-9FDA-4369-808E-2A7708F02B26}" dt="2021-06-17T17:09:28.272" v="3956"/>
          <ac:spMkLst>
            <pc:docMk/>
            <pc:sldMk cId="1715617631" sldId="2076137700"/>
            <ac:spMk id="85" creationId="{B9F6DA1D-8862-4EE2-AA59-516C518D4E83}"/>
          </ac:spMkLst>
        </pc:spChg>
        <pc:spChg chg="add mod">
          <ac:chgData name="Sidney Andrews (SeeSharpRun.NET)" userId="bf6b72ff-c0a4-4541-889d-4072e9e5979f" providerId="ADAL" clId="{D9452615-9FDA-4369-808E-2A7708F02B26}" dt="2021-06-17T17:10:29.017" v="3982" actId="207"/>
          <ac:spMkLst>
            <pc:docMk/>
            <pc:sldMk cId="1715617631" sldId="2076137700"/>
            <ac:spMk id="86" creationId="{D41B6C3C-0D1A-4903-806C-F43191EB0EB2}"/>
          </ac:spMkLst>
        </pc:spChg>
        <pc:spChg chg="mod">
          <ac:chgData name="Sidney Andrews (SeeSharpRun.NET)" userId="bf6b72ff-c0a4-4541-889d-4072e9e5979f" providerId="ADAL" clId="{D9452615-9FDA-4369-808E-2A7708F02B26}" dt="2021-06-17T17:08:21.742" v="3936"/>
          <ac:spMkLst>
            <pc:docMk/>
            <pc:sldMk cId="1715617631" sldId="2076137700"/>
            <ac:spMk id="87" creationId="{64F3728A-3EFA-4F5A-AD3A-D09F18BAEDB0}"/>
          </ac:spMkLst>
        </pc:spChg>
        <pc:spChg chg="mod">
          <ac:chgData name="Sidney Andrews (SeeSharpRun.NET)" userId="bf6b72ff-c0a4-4541-889d-4072e9e5979f" providerId="ADAL" clId="{D9452615-9FDA-4369-808E-2A7708F02B26}" dt="2021-06-17T17:08:36.961" v="3939"/>
          <ac:spMkLst>
            <pc:docMk/>
            <pc:sldMk cId="1715617631" sldId="2076137700"/>
            <ac:spMk id="88" creationId="{BE55FF75-7027-4F5A-842F-EA998074A337}"/>
          </ac:spMkLst>
        </pc:spChg>
        <pc:spChg chg="mod">
          <ac:chgData name="Sidney Andrews (SeeSharpRun.NET)" userId="bf6b72ff-c0a4-4541-889d-4072e9e5979f" providerId="ADAL" clId="{D9452615-9FDA-4369-808E-2A7708F02B26}" dt="2021-06-17T17:08:48.757" v="3941"/>
          <ac:spMkLst>
            <pc:docMk/>
            <pc:sldMk cId="1715617631" sldId="2076137700"/>
            <ac:spMk id="89" creationId="{7440C735-325F-475D-99D8-6E4229BAFD39}"/>
          </ac:spMkLst>
        </pc:spChg>
        <pc:spChg chg="mod">
          <ac:chgData name="Sidney Andrews (SeeSharpRun.NET)" userId="bf6b72ff-c0a4-4541-889d-4072e9e5979f" providerId="ADAL" clId="{D9452615-9FDA-4369-808E-2A7708F02B26}" dt="2021-06-17T17:08:58.182" v="3943"/>
          <ac:spMkLst>
            <pc:docMk/>
            <pc:sldMk cId="1715617631" sldId="2076137700"/>
            <ac:spMk id="90" creationId="{4360E90C-1517-436D-8C9D-159882CDC0F5}"/>
          </ac:spMkLst>
        </pc:spChg>
        <pc:spChg chg="del mod ord">
          <ac:chgData name="Sidney Andrews (SeeSharpRun.NET)" userId="bf6b72ff-c0a4-4541-889d-4072e9e5979f" providerId="ADAL" clId="{D9452615-9FDA-4369-808E-2A7708F02B26}" dt="2021-06-17T17:09:25.970" v="3955"/>
          <ac:spMkLst>
            <pc:docMk/>
            <pc:sldMk cId="1715617631" sldId="2076137700"/>
            <ac:spMk id="91" creationId="{DD6203A9-6FE1-4821-ACF3-4C858D4483D8}"/>
          </ac:spMkLst>
        </pc:spChg>
        <pc:spChg chg="del mod">
          <ac:chgData name="Sidney Andrews (SeeSharpRun.NET)" userId="bf6b72ff-c0a4-4541-889d-4072e9e5979f" providerId="ADAL" clId="{D9452615-9FDA-4369-808E-2A7708F02B26}" dt="2021-06-17T17:09:28.272" v="3956"/>
          <ac:spMkLst>
            <pc:docMk/>
            <pc:sldMk cId="1715617631" sldId="2076137700"/>
            <ac:spMk id="92" creationId="{3761230B-3D29-4451-8B4F-83F0A05A11EB}"/>
          </ac:spMkLst>
        </pc:spChg>
        <pc:spChg chg="mod">
          <ac:chgData name="Sidney Andrews (SeeSharpRun.NET)" userId="bf6b72ff-c0a4-4541-889d-4072e9e5979f" providerId="ADAL" clId="{D9452615-9FDA-4369-808E-2A7708F02B26}" dt="2021-06-17T17:10:35.362" v="3983" actId="207"/>
          <ac:spMkLst>
            <pc:docMk/>
            <pc:sldMk cId="1715617631" sldId="2076137700"/>
            <ac:spMk id="93" creationId="{98808515-F136-432D-A44E-9E044255429D}"/>
          </ac:spMkLst>
        </pc:spChg>
        <pc:spChg chg="mod">
          <ac:chgData name="Sidney Andrews (SeeSharpRun.NET)" userId="bf6b72ff-c0a4-4541-889d-4072e9e5979f" providerId="ADAL" clId="{D9452615-9FDA-4369-808E-2A7708F02B26}" dt="2021-06-17T17:11:43.341" v="4010"/>
          <ac:spMkLst>
            <pc:docMk/>
            <pc:sldMk cId="1715617631" sldId="2076137700"/>
            <ac:spMk id="105" creationId="{30FCDC24-EC1E-4CCE-95E6-05F77A17AB0C}"/>
          </ac:spMkLst>
        </pc:spChg>
        <pc:spChg chg="mod">
          <ac:chgData name="Sidney Andrews (SeeSharpRun.NET)" userId="bf6b72ff-c0a4-4541-889d-4072e9e5979f" providerId="ADAL" clId="{D9452615-9FDA-4369-808E-2A7708F02B26}" dt="2021-06-17T17:11:43.341" v="4010"/>
          <ac:spMkLst>
            <pc:docMk/>
            <pc:sldMk cId="1715617631" sldId="2076137700"/>
            <ac:spMk id="110" creationId="{BB24CF22-DFF5-4133-A894-988313CC0AB2}"/>
          </ac:spMkLst>
        </pc:spChg>
        <pc:spChg chg="mod">
          <ac:chgData name="Sidney Andrews (SeeSharpRun.NET)" userId="bf6b72ff-c0a4-4541-889d-4072e9e5979f" providerId="ADAL" clId="{D9452615-9FDA-4369-808E-2A7708F02B26}" dt="2021-06-17T17:11:43.341" v="4010"/>
          <ac:spMkLst>
            <pc:docMk/>
            <pc:sldMk cId="1715617631" sldId="2076137700"/>
            <ac:spMk id="111" creationId="{411E3382-91CB-4B33-A8B1-E9436E3BFDF3}"/>
          </ac:spMkLst>
        </pc:spChg>
        <pc:spChg chg="mod">
          <ac:chgData name="Sidney Andrews (SeeSharpRun.NET)" userId="bf6b72ff-c0a4-4541-889d-4072e9e5979f" providerId="ADAL" clId="{D9452615-9FDA-4369-808E-2A7708F02B26}" dt="2021-06-17T17:11:43.341" v="4010"/>
          <ac:spMkLst>
            <pc:docMk/>
            <pc:sldMk cId="1715617631" sldId="2076137700"/>
            <ac:spMk id="112" creationId="{769FE73B-74DE-425E-A3DD-3DA6F8A3F2BF}"/>
          </ac:spMkLst>
        </pc:spChg>
        <pc:spChg chg="mod">
          <ac:chgData name="Sidney Andrews (SeeSharpRun.NET)" userId="bf6b72ff-c0a4-4541-889d-4072e9e5979f" providerId="ADAL" clId="{D9452615-9FDA-4369-808E-2A7708F02B26}" dt="2021-06-17T17:11:43.341" v="4010"/>
          <ac:spMkLst>
            <pc:docMk/>
            <pc:sldMk cId="1715617631" sldId="2076137700"/>
            <ac:spMk id="113" creationId="{765E4586-84CB-43C6-A3FC-EEC606369B21}"/>
          </ac:spMkLst>
        </pc:spChg>
        <pc:spChg chg="mod">
          <ac:chgData name="Sidney Andrews (SeeSharpRun.NET)" userId="bf6b72ff-c0a4-4541-889d-4072e9e5979f" providerId="ADAL" clId="{D9452615-9FDA-4369-808E-2A7708F02B26}" dt="2021-06-17T17:11:43.341" v="4010"/>
          <ac:spMkLst>
            <pc:docMk/>
            <pc:sldMk cId="1715617631" sldId="2076137700"/>
            <ac:spMk id="114" creationId="{77652346-6751-48EE-AC2D-83C60EB9C47B}"/>
          </ac:spMkLst>
        </pc:spChg>
        <pc:spChg chg="mod">
          <ac:chgData name="Sidney Andrews (SeeSharpRun.NET)" userId="bf6b72ff-c0a4-4541-889d-4072e9e5979f" providerId="ADAL" clId="{D9452615-9FDA-4369-808E-2A7708F02B26}" dt="2021-06-17T17:11:43.341" v="4010"/>
          <ac:spMkLst>
            <pc:docMk/>
            <pc:sldMk cId="1715617631" sldId="2076137700"/>
            <ac:spMk id="115" creationId="{ECF33A99-F180-4C7D-A63B-FBEC4607EF66}"/>
          </ac:spMkLst>
        </pc:spChg>
        <pc:spChg chg="mod">
          <ac:chgData name="Sidney Andrews (SeeSharpRun.NET)" userId="bf6b72ff-c0a4-4541-889d-4072e9e5979f" providerId="ADAL" clId="{D9452615-9FDA-4369-808E-2A7708F02B26}" dt="2021-06-17T17:11:43.341" v="4010"/>
          <ac:spMkLst>
            <pc:docMk/>
            <pc:sldMk cId="1715617631" sldId="2076137700"/>
            <ac:spMk id="116" creationId="{D53B5DCB-34AF-4FAB-8A6E-36BDEE93344D}"/>
          </ac:spMkLst>
        </pc:spChg>
        <pc:spChg chg="mod">
          <ac:chgData name="Sidney Andrews (SeeSharpRun.NET)" userId="bf6b72ff-c0a4-4541-889d-4072e9e5979f" providerId="ADAL" clId="{D9452615-9FDA-4369-808E-2A7708F02B26}" dt="2021-06-17T17:11:43.341" v="4010"/>
          <ac:spMkLst>
            <pc:docMk/>
            <pc:sldMk cId="1715617631" sldId="2076137700"/>
            <ac:spMk id="117" creationId="{AA3FA384-A972-4617-BFA0-D5D9E419179E}"/>
          </ac:spMkLst>
        </pc:spChg>
        <pc:spChg chg="add mod">
          <ac:chgData name="Sidney Andrews (SeeSharpRun.NET)" userId="bf6b72ff-c0a4-4541-889d-4072e9e5979f" providerId="ADAL" clId="{D9452615-9FDA-4369-808E-2A7708F02B26}" dt="2021-06-17T17:14:48.055" v="4103" actId="552"/>
          <ac:spMkLst>
            <pc:docMk/>
            <pc:sldMk cId="1715617631" sldId="2076137700"/>
            <ac:spMk id="118" creationId="{186DD21A-242A-4064-875D-3CE945DDF7B6}"/>
          </ac:spMkLst>
        </pc:spChg>
        <pc:spChg chg="mod">
          <ac:chgData name="Sidney Andrews (SeeSharpRun.NET)" userId="bf6b72ff-c0a4-4541-889d-4072e9e5979f" providerId="ADAL" clId="{D9452615-9FDA-4369-808E-2A7708F02B26}" dt="2021-06-17T17:11:53.545" v="4014"/>
          <ac:spMkLst>
            <pc:docMk/>
            <pc:sldMk cId="1715617631" sldId="2076137700"/>
            <ac:spMk id="123" creationId="{0746BE45-FB3C-4481-BD31-959C9DD681B4}"/>
          </ac:spMkLst>
        </pc:spChg>
        <pc:spChg chg="mod">
          <ac:chgData name="Sidney Andrews (SeeSharpRun.NET)" userId="bf6b72ff-c0a4-4541-889d-4072e9e5979f" providerId="ADAL" clId="{D9452615-9FDA-4369-808E-2A7708F02B26}" dt="2021-06-17T17:11:53.545" v="4014"/>
          <ac:spMkLst>
            <pc:docMk/>
            <pc:sldMk cId="1715617631" sldId="2076137700"/>
            <ac:spMk id="128" creationId="{291D1117-FDA0-4D2D-A760-C67CCB548F7F}"/>
          </ac:spMkLst>
        </pc:spChg>
        <pc:spChg chg="mod">
          <ac:chgData name="Sidney Andrews (SeeSharpRun.NET)" userId="bf6b72ff-c0a4-4541-889d-4072e9e5979f" providerId="ADAL" clId="{D9452615-9FDA-4369-808E-2A7708F02B26}" dt="2021-06-17T17:11:53.545" v="4014"/>
          <ac:spMkLst>
            <pc:docMk/>
            <pc:sldMk cId="1715617631" sldId="2076137700"/>
            <ac:spMk id="129" creationId="{D152E427-5AE6-4C82-9512-295D6C89DFE8}"/>
          </ac:spMkLst>
        </pc:spChg>
        <pc:spChg chg="mod">
          <ac:chgData name="Sidney Andrews (SeeSharpRun.NET)" userId="bf6b72ff-c0a4-4541-889d-4072e9e5979f" providerId="ADAL" clId="{D9452615-9FDA-4369-808E-2A7708F02B26}" dt="2021-06-17T17:11:53.545" v="4014"/>
          <ac:spMkLst>
            <pc:docMk/>
            <pc:sldMk cId="1715617631" sldId="2076137700"/>
            <ac:spMk id="130" creationId="{03309227-C7E4-4401-9340-A84739A04591}"/>
          </ac:spMkLst>
        </pc:spChg>
        <pc:spChg chg="mod">
          <ac:chgData name="Sidney Andrews (SeeSharpRun.NET)" userId="bf6b72ff-c0a4-4541-889d-4072e9e5979f" providerId="ADAL" clId="{D9452615-9FDA-4369-808E-2A7708F02B26}" dt="2021-06-17T17:11:53.545" v="4014"/>
          <ac:spMkLst>
            <pc:docMk/>
            <pc:sldMk cId="1715617631" sldId="2076137700"/>
            <ac:spMk id="131" creationId="{8D0F8340-F9A5-4C01-BA1A-0CEEED195675}"/>
          </ac:spMkLst>
        </pc:spChg>
        <pc:spChg chg="mod">
          <ac:chgData name="Sidney Andrews (SeeSharpRun.NET)" userId="bf6b72ff-c0a4-4541-889d-4072e9e5979f" providerId="ADAL" clId="{D9452615-9FDA-4369-808E-2A7708F02B26}" dt="2021-06-17T17:11:53.545" v="4014"/>
          <ac:spMkLst>
            <pc:docMk/>
            <pc:sldMk cId="1715617631" sldId="2076137700"/>
            <ac:spMk id="132" creationId="{5228FC44-4421-4C67-844A-A8666A1ED25C}"/>
          </ac:spMkLst>
        </pc:spChg>
        <pc:spChg chg="mod">
          <ac:chgData name="Sidney Andrews (SeeSharpRun.NET)" userId="bf6b72ff-c0a4-4541-889d-4072e9e5979f" providerId="ADAL" clId="{D9452615-9FDA-4369-808E-2A7708F02B26}" dt="2021-06-17T17:11:53.545" v="4014"/>
          <ac:spMkLst>
            <pc:docMk/>
            <pc:sldMk cId="1715617631" sldId="2076137700"/>
            <ac:spMk id="133" creationId="{D487BFE0-3E83-43B8-BCA5-59290335A2F4}"/>
          </ac:spMkLst>
        </pc:spChg>
        <pc:spChg chg="mod">
          <ac:chgData name="Sidney Andrews (SeeSharpRun.NET)" userId="bf6b72ff-c0a4-4541-889d-4072e9e5979f" providerId="ADAL" clId="{D9452615-9FDA-4369-808E-2A7708F02B26}" dt="2021-06-17T17:11:53.545" v="4014"/>
          <ac:spMkLst>
            <pc:docMk/>
            <pc:sldMk cId="1715617631" sldId="2076137700"/>
            <ac:spMk id="134" creationId="{2CDC9A89-4335-4A2B-9F1D-FC55D6EB8568}"/>
          </ac:spMkLst>
        </pc:spChg>
        <pc:spChg chg="mod">
          <ac:chgData name="Sidney Andrews (SeeSharpRun.NET)" userId="bf6b72ff-c0a4-4541-889d-4072e9e5979f" providerId="ADAL" clId="{D9452615-9FDA-4369-808E-2A7708F02B26}" dt="2021-06-17T17:11:53.545" v="4014"/>
          <ac:spMkLst>
            <pc:docMk/>
            <pc:sldMk cId="1715617631" sldId="2076137700"/>
            <ac:spMk id="135" creationId="{B9DA2008-A50B-483A-BDC5-65F742A9BF09}"/>
          </ac:spMkLst>
        </pc:spChg>
        <pc:spChg chg="mod">
          <ac:chgData name="Sidney Andrews (SeeSharpRun.NET)" userId="bf6b72ff-c0a4-4541-889d-4072e9e5979f" providerId="ADAL" clId="{D9452615-9FDA-4369-808E-2A7708F02B26}" dt="2021-06-17T17:11:53.545" v="4014"/>
          <ac:spMkLst>
            <pc:docMk/>
            <pc:sldMk cId="1715617631" sldId="2076137700"/>
            <ac:spMk id="136" creationId="{DD95A2A8-BAE0-4EFE-8BC9-32AB8BBF9620}"/>
          </ac:spMkLst>
        </pc:spChg>
        <pc:spChg chg="mod">
          <ac:chgData name="Sidney Andrews (SeeSharpRun.NET)" userId="bf6b72ff-c0a4-4541-889d-4072e9e5979f" providerId="ADAL" clId="{D9452615-9FDA-4369-808E-2A7708F02B26}" dt="2021-06-17T17:11:53.545" v="4014"/>
          <ac:spMkLst>
            <pc:docMk/>
            <pc:sldMk cId="1715617631" sldId="2076137700"/>
            <ac:spMk id="141" creationId="{DDB341B6-A904-4C66-B03B-4A6885B03D17}"/>
          </ac:spMkLst>
        </pc:spChg>
        <pc:spChg chg="mod">
          <ac:chgData name="Sidney Andrews (SeeSharpRun.NET)" userId="bf6b72ff-c0a4-4541-889d-4072e9e5979f" providerId="ADAL" clId="{D9452615-9FDA-4369-808E-2A7708F02B26}" dt="2021-06-17T17:11:53.545" v="4014"/>
          <ac:spMkLst>
            <pc:docMk/>
            <pc:sldMk cId="1715617631" sldId="2076137700"/>
            <ac:spMk id="142" creationId="{FD294623-00CE-4BDE-9427-3187087C129D}"/>
          </ac:spMkLst>
        </pc:spChg>
        <pc:spChg chg="mod">
          <ac:chgData name="Sidney Andrews (SeeSharpRun.NET)" userId="bf6b72ff-c0a4-4541-889d-4072e9e5979f" providerId="ADAL" clId="{D9452615-9FDA-4369-808E-2A7708F02B26}" dt="2021-06-17T17:11:53.545" v="4014"/>
          <ac:spMkLst>
            <pc:docMk/>
            <pc:sldMk cId="1715617631" sldId="2076137700"/>
            <ac:spMk id="143" creationId="{FB4817F4-18D2-4B16-8625-F4A59138F688}"/>
          </ac:spMkLst>
        </pc:spChg>
        <pc:spChg chg="mod">
          <ac:chgData name="Sidney Andrews (SeeSharpRun.NET)" userId="bf6b72ff-c0a4-4541-889d-4072e9e5979f" providerId="ADAL" clId="{D9452615-9FDA-4369-808E-2A7708F02B26}" dt="2021-06-17T17:11:53.545" v="4014"/>
          <ac:spMkLst>
            <pc:docMk/>
            <pc:sldMk cId="1715617631" sldId="2076137700"/>
            <ac:spMk id="144" creationId="{46B1D399-F175-4B48-9F4D-DC769F3549CF}"/>
          </ac:spMkLst>
        </pc:spChg>
        <pc:spChg chg="mod">
          <ac:chgData name="Sidney Andrews (SeeSharpRun.NET)" userId="bf6b72ff-c0a4-4541-889d-4072e9e5979f" providerId="ADAL" clId="{D9452615-9FDA-4369-808E-2A7708F02B26}" dt="2021-06-17T17:11:53.545" v="4014"/>
          <ac:spMkLst>
            <pc:docMk/>
            <pc:sldMk cId="1715617631" sldId="2076137700"/>
            <ac:spMk id="145" creationId="{1E58AE24-49A4-485A-9BE6-6A2B04C41514}"/>
          </ac:spMkLst>
        </pc:spChg>
        <pc:spChg chg="mod">
          <ac:chgData name="Sidney Andrews (SeeSharpRun.NET)" userId="bf6b72ff-c0a4-4541-889d-4072e9e5979f" providerId="ADAL" clId="{D9452615-9FDA-4369-808E-2A7708F02B26}" dt="2021-06-17T17:11:53.545" v="4014"/>
          <ac:spMkLst>
            <pc:docMk/>
            <pc:sldMk cId="1715617631" sldId="2076137700"/>
            <ac:spMk id="146" creationId="{4FE138DF-234A-4243-A8FB-FBB33915F9A2}"/>
          </ac:spMkLst>
        </pc:spChg>
        <pc:spChg chg="mod">
          <ac:chgData name="Sidney Andrews (SeeSharpRun.NET)" userId="bf6b72ff-c0a4-4541-889d-4072e9e5979f" providerId="ADAL" clId="{D9452615-9FDA-4369-808E-2A7708F02B26}" dt="2021-06-17T17:11:53.545" v="4014"/>
          <ac:spMkLst>
            <pc:docMk/>
            <pc:sldMk cId="1715617631" sldId="2076137700"/>
            <ac:spMk id="147" creationId="{CDC2FB88-B722-42FB-B683-B26E2D1B3827}"/>
          </ac:spMkLst>
        </pc:spChg>
        <pc:spChg chg="mod">
          <ac:chgData name="Sidney Andrews (SeeSharpRun.NET)" userId="bf6b72ff-c0a4-4541-889d-4072e9e5979f" providerId="ADAL" clId="{D9452615-9FDA-4369-808E-2A7708F02B26}" dt="2021-06-17T17:11:53.545" v="4014"/>
          <ac:spMkLst>
            <pc:docMk/>
            <pc:sldMk cId="1715617631" sldId="2076137700"/>
            <ac:spMk id="148" creationId="{F1F1F7C6-C49D-4726-BDF8-ADFA55DA58D6}"/>
          </ac:spMkLst>
        </pc:spChg>
        <pc:spChg chg="mod">
          <ac:chgData name="Sidney Andrews (SeeSharpRun.NET)" userId="bf6b72ff-c0a4-4541-889d-4072e9e5979f" providerId="ADAL" clId="{D9452615-9FDA-4369-808E-2A7708F02B26}" dt="2021-06-17T17:11:56.128" v="4016"/>
          <ac:spMkLst>
            <pc:docMk/>
            <pc:sldMk cId="1715617631" sldId="2076137700"/>
            <ac:spMk id="153" creationId="{48263677-9D1A-4993-A486-30099093F5CC}"/>
          </ac:spMkLst>
        </pc:spChg>
        <pc:spChg chg="mod">
          <ac:chgData name="Sidney Andrews (SeeSharpRun.NET)" userId="bf6b72ff-c0a4-4541-889d-4072e9e5979f" providerId="ADAL" clId="{D9452615-9FDA-4369-808E-2A7708F02B26}" dt="2021-06-17T17:11:56.128" v="4016"/>
          <ac:spMkLst>
            <pc:docMk/>
            <pc:sldMk cId="1715617631" sldId="2076137700"/>
            <ac:spMk id="158" creationId="{720EFF4B-862D-4DF4-B78A-3E73883EA522}"/>
          </ac:spMkLst>
        </pc:spChg>
        <pc:spChg chg="mod">
          <ac:chgData name="Sidney Andrews (SeeSharpRun.NET)" userId="bf6b72ff-c0a4-4541-889d-4072e9e5979f" providerId="ADAL" clId="{D9452615-9FDA-4369-808E-2A7708F02B26}" dt="2021-06-17T17:11:56.128" v="4016"/>
          <ac:spMkLst>
            <pc:docMk/>
            <pc:sldMk cId="1715617631" sldId="2076137700"/>
            <ac:spMk id="159" creationId="{81E6AE7D-D07B-454F-BE8D-DF52E7145167}"/>
          </ac:spMkLst>
        </pc:spChg>
        <pc:spChg chg="mod">
          <ac:chgData name="Sidney Andrews (SeeSharpRun.NET)" userId="bf6b72ff-c0a4-4541-889d-4072e9e5979f" providerId="ADAL" clId="{D9452615-9FDA-4369-808E-2A7708F02B26}" dt="2021-06-17T17:11:56.128" v="4016"/>
          <ac:spMkLst>
            <pc:docMk/>
            <pc:sldMk cId="1715617631" sldId="2076137700"/>
            <ac:spMk id="160" creationId="{23CFF850-BC42-4209-B318-90008BC0FEA5}"/>
          </ac:spMkLst>
        </pc:spChg>
        <pc:spChg chg="mod">
          <ac:chgData name="Sidney Andrews (SeeSharpRun.NET)" userId="bf6b72ff-c0a4-4541-889d-4072e9e5979f" providerId="ADAL" clId="{D9452615-9FDA-4369-808E-2A7708F02B26}" dt="2021-06-17T17:11:56.128" v="4016"/>
          <ac:spMkLst>
            <pc:docMk/>
            <pc:sldMk cId="1715617631" sldId="2076137700"/>
            <ac:spMk id="161" creationId="{1FC72C77-CC6A-4447-8B5A-F2975D7D3C6F}"/>
          </ac:spMkLst>
        </pc:spChg>
        <pc:spChg chg="mod">
          <ac:chgData name="Sidney Andrews (SeeSharpRun.NET)" userId="bf6b72ff-c0a4-4541-889d-4072e9e5979f" providerId="ADAL" clId="{D9452615-9FDA-4369-808E-2A7708F02B26}" dt="2021-06-17T17:11:56.128" v="4016"/>
          <ac:spMkLst>
            <pc:docMk/>
            <pc:sldMk cId="1715617631" sldId="2076137700"/>
            <ac:spMk id="162" creationId="{B3F2A936-F37E-4FF6-B67B-4856664921F7}"/>
          </ac:spMkLst>
        </pc:spChg>
        <pc:spChg chg="mod">
          <ac:chgData name="Sidney Andrews (SeeSharpRun.NET)" userId="bf6b72ff-c0a4-4541-889d-4072e9e5979f" providerId="ADAL" clId="{D9452615-9FDA-4369-808E-2A7708F02B26}" dt="2021-06-17T17:11:56.128" v="4016"/>
          <ac:spMkLst>
            <pc:docMk/>
            <pc:sldMk cId="1715617631" sldId="2076137700"/>
            <ac:spMk id="163" creationId="{15D46843-CC3C-46A2-A116-D8D8C1FD85C5}"/>
          </ac:spMkLst>
        </pc:spChg>
        <pc:spChg chg="mod">
          <ac:chgData name="Sidney Andrews (SeeSharpRun.NET)" userId="bf6b72ff-c0a4-4541-889d-4072e9e5979f" providerId="ADAL" clId="{D9452615-9FDA-4369-808E-2A7708F02B26}" dt="2021-06-17T17:11:56.128" v="4016"/>
          <ac:spMkLst>
            <pc:docMk/>
            <pc:sldMk cId="1715617631" sldId="2076137700"/>
            <ac:spMk id="164" creationId="{2302575C-189D-4C0B-B895-49A8097F778F}"/>
          </ac:spMkLst>
        </pc:spChg>
        <pc:spChg chg="mod">
          <ac:chgData name="Sidney Andrews (SeeSharpRun.NET)" userId="bf6b72ff-c0a4-4541-889d-4072e9e5979f" providerId="ADAL" clId="{D9452615-9FDA-4369-808E-2A7708F02B26}" dt="2021-06-17T17:11:56.128" v="4016"/>
          <ac:spMkLst>
            <pc:docMk/>
            <pc:sldMk cId="1715617631" sldId="2076137700"/>
            <ac:spMk id="165" creationId="{8AE8B615-D5E8-40BE-B750-62F92119D2BC}"/>
          </ac:spMkLst>
        </pc:spChg>
        <pc:spChg chg="mod">
          <ac:chgData name="Sidney Andrews (SeeSharpRun.NET)" userId="bf6b72ff-c0a4-4541-889d-4072e9e5979f" providerId="ADAL" clId="{D9452615-9FDA-4369-808E-2A7708F02B26}" dt="2021-06-17T17:11:56.128" v="4016"/>
          <ac:spMkLst>
            <pc:docMk/>
            <pc:sldMk cId="1715617631" sldId="2076137700"/>
            <ac:spMk id="166" creationId="{8A0B99C9-2070-4596-B448-F3548022911A}"/>
          </ac:spMkLst>
        </pc:spChg>
        <pc:spChg chg="mod">
          <ac:chgData name="Sidney Andrews (SeeSharpRun.NET)" userId="bf6b72ff-c0a4-4541-889d-4072e9e5979f" providerId="ADAL" clId="{D9452615-9FDA-4369-808E-2A7708F02B26}" dt="2021-06-17T17:11:56.128" v="4016"/>
          <ac:spMkLst>
            <pc:docMk/>
            <pc:sldMk cId="1715617631" sldId="2076137700"/>
            <ac:spMk id="171" creationId="{29CEEEA8-7EDE-42D5-8C29-4229169CFF63}"/>
          </ac:spMkLst>
        </pc:spChg>
        <pc:spChg chg="mod">
          <ac:chgData name="Sidney Andrews (SeeSharpRun.NET)" userId="bf6b72ff-c0a4-4541-889d-4072e9e5979f" providerId="ADAL" clId="{D9452615-9FDA-4369-808E-2A7708F02B26}" dt="2021-06-17T17:11:56.128" v="4016"/>
          <ac:spMkLst>
            <pc:docMk/>
            <pc:sldMk cId="1715617631" sldId="2076137700"/>
            <ac:spMk id="172" creationId="{77CFD5E0-14B5-4D0A-968D-36BC68372402}"/>
          </ac:spMkLst>
        </pc:spChg>
        <pc:spChg chg="mod">
          <ac:chgData name="Sidney Andrews (SeeSharpRun.NET)" userId="bf6b72ff-c0a4-4541-889d-4072e9e5979f" providerId="ADAL" clId="{D9452615-9FDA-4369-808E-2A7708F02B26}" dt="2021-06-17T17:11:56.128" v="4016"/>
          <ac:spMkLst>
            <pc:docMk/>
            <pc:sldMk cId="1715617631" sldId="2076137700"/>
            <ac:spMk id="173" creationId="{CC30DB91-2D58-449B-80FE-A5E63D67825C}"/>
          </ac:spMkLst>
        </pc:spChg>
        <pc:spChg chg="mod">
          <ac:chgData name="Sidney Andrews (SeeSharpRun.NET)" userId="bf6b72ff-c0a4-4541-889d-4072e9e5979f" providerId="ADAL" clId="{D9452615-9FDA-4369-808E-2A7708F02B26}" dt="2021-06-17T17:11:56.128" v="4016"/>
          <ac:spMkLst>
            <pc:docMk/>
            <pc:sldMk cId="1715617631" sldId="2076137700"/>
            <ac:spMk id="174" creationId="{DA484EDC-6B54-4BE8-9BA0-592001FD7CC3}"/>
          </ac:spMkLst>
        </pc:spChg>
        <pc:spChg chg="mod">
          <ac:chgData name="Sidney Andrews (SeeSharpRun.NET)" userId="bf6b72ff-c0a4-4541-889d-4072e9e5979f" providerId="ADAL" clId="{D9452615-9FDA-4369-808E-2A7708F02B26}" dt="2021-06-17T17:11:56.128" v="4016"/>
          <ac:spMkLst>
            <pc:docMk/>
            <pc:sldMk cId="1715617631" sldId="2076137700"/>
            <ac:spMk id="175" creationId="{15815D16-3B49-4D68-BFEB-38F1A05D0AF4}"/>
          </ac:spMkLst>
        </pc:spChg>
        <pc:spChg chg="mod">
          <ac:chgData name="Sidney Andrews (SeeSharpRun.NET)" userId="bf6b72ff-c0a4-4541-889d-4072e9e5979f" providerId="ADAL" clId="{D9452615-9FDA-4369-808E-2A7708F02B26}" dt="2021-06-17T17:11:56.128" v="4016"/>
          <ac:spMkLst>
            <pc:docMk/>
            <pc:sldMk cId="1715617631" sldId="2076137700"/>
            <ac:spMk id="176" creationId="{47FE37F4-B1AF-4E52-A120-4D499E173645}"/>
          </ac:spMkLst>
        </pc:spChg>
        <pc:spChg chg="mod">
          <ac:chgData name="Sidney Andrews (SeeSharpRun.NET)" userId="bf6b72ff-c0a4-4541-889d-4072e9e5979f" providerId="ADAL" clId="{D9452615-9FDA-4369-808E-2A7708F02B26}" dt="2021-06-17T17:11:56.128" v="4016"/>
          <ac:spMkLst>
            <pc:docMk/>
            <pc:sldMk cId="1715617631" sldId="2076137700"/>
            <ac:spMk id="177" creationId="{26F5E0FE-0171-4A9D-BD1B-030B048DE718}"/>
          </ac:spMkLst>
        </pc:spChg>
        <pc:spChg chg="mod">
          <ac:chgData name="Sidney Andrews (SeeSharpRun.NET)" userId="bf6b72ff-c0a4-4541-889d-4072e9e5979f" providerId="ADAL" clId="{D9452615-9FDA-4369-808E-2A7708F02B26}" dt="2021-06-17T17:11:56.128" v="4016"/>
          <ac:spMkLst>
            <pc:docMk/>
            <pc:sldMk cId="1715617631" sldId="2076137700"/>
            <ac:spMk id="178" creationId="{27A42573-3A7B-42D7-B1F9-9E0E7660C95F}"/>
          </ac:spMkLst>
        </pc:spChg>
        <pc:spChg chg="mod">
          <ac:chgData name="Sidney Andrews (SeeSharpRun.NET)" userId="bf6b72ff-c0a4-4541-889d-4072e9e5979f" providerId="ADAL" clId="{D9452615-9FDA-4369-808E-2A7708F02B26}" dt="2021-06-17T17:12:31.373" v="4029" actId="1076"/>
          <ac:spMkLst>
            <pc:docMk/>
            <pc:sldMk cId="1715617631" sldId="2076137700"/>
            <ac:spMk id="183" creationId="{AC6FC1A2-98F4-44E6-B666-462F421240F0}"/>
          </ac:spMkLst>
        </pc:spChg>
        <pc:spChg chg="mod">
          <ac:chgData name="Sidney Andrews (SeeSharpRun.NET)" userId="bf6b72ff-c0a4-4541-889d-4072e9e5979f" providerId="ADAL" clId="{D9452615-9FDA-4369-808E-2A7708F02B26}" dt="2021-06-17T17:12:03.415" v="4020"/>
          <ac:spMkLst>
            <pc:docMk/>
            <pc:sldMk cId="1715617631" sldId="2076137700"/>
            <ac:spMk id="188" creationId="{A61E3888-D570-4FC4-8280-5363F161C561}"/>
          </ac:spMkLst>
        </pc:spChg>
        <pc:spChg chg="mod">
          <ac:chgData name="Sidney Andrews (SeeSharpRun.NET)" userId="bf6b72ff-c0a4-4541-889d-4072e9e5979f" providerId="ADAL" clId="{D9452615-9FDA-4369-808E-2A7708F02B26}" dt="2021-06-17T17:12:03.415" v="4020"/>
          <ac:spMkLst>
            <pc:docMk/>
            <pc:sldMk cId="1715617631" sldId="2076137700"/>
            <ac:spMk id="189" creationId="{B1EAB3B5-9709-4AB2-9C4C-FB6511EED53B}"/>
          </ac:spMkLst>
        </pc:spChg>
        <pc:spChg chg="mod">
          <ac:chgData name="Sidney Andrews (SeeSharpRun.NET)" userId="bf6b72ff-c0a4-4541-889d-4072e9e5979f" providerId="ADAL" clId="{D9452615-9FDA-4369-808E-2A7708F02B26}" dt="2021-06-17T17:12:03.415" v="4020"/>
          <ac:spMkLst>
            <pc:docMk/>
            <pc:sldMk cId="1715617631" sldId="2076137700"/>
            <ac:spMk id="190" creationId="{B84A0928-136D-458E-86D1-1487C6DC3686}"/>
          </ac:spMkLst>
        </pc:spChg>
        <pc:spChg chg="mod">
          <ac:chgData name="Sidney Andrews (SeeSharpRun.NET)" userId="bf6b72ff-c0a4-4541-889d-4072e9e5979f" providerId="ADAL" clId="{D9452615-9FDA-4369-808E-2A7708F02B26}" dt="2021-06-17T17:12:03.415" v="4020"/>
          <ac:spMkLst>
            <pc:docMk/>
            <pc:sldMk cId="1715617631" sldId="2076137700"/>
            <ac:spMk id="191" creationId="{E0146A9B-FAB6-46E2-B85A-A68E614AF92C}"/>
          </ac:spMkLst>
        </pc:spChg>
        <pc:spChg chg="mod">
          <ac:chgData name="Sidney Andrews (SeeSharpRun.NET)" userId="bf6b72ff-c0a4-4541-889d-4072e9e5979f" providerId="ADAL" clId="{D9452615-9FDA-4369-808E-2A7708F02B26}" dt="2021-06-17T17:12:03.415" v="4020"/>
          <ac:spMkLst>
            <pc:docMk/>
            <pc:sldMk cId="1715617631" sldId="2076137700"/>
            <ac:spMk id="192" creationId="{3277EE9E-1F6C-4BB1-8119-0755A30E2C87}"/>
          </ac:spMkLst>
        </pc:spChg>
        <pc:spChg chg="mod">
          <ac:chgData name="Sidney Andrews (SeeSharpRun.NET)" userId="bf6b72ff-c0a4-4541-889d-4072e9e5979f" providerId="ADAL" clId="{D9452615-9FDA-4369-808E-2A7708F02B26}" dt="2021-06-17T17:12:03.415" v="4020"/>
          <ac:spMkLst>
            <pc:docMk/>
            <pc:sldMk cId="1715617631" sldId="2076137700"/>
            <ac:spMk id="193" creationId="{16261F78-35B5-4A0A-B773-FCFA60A0445E}"/>
          </ac:spMkLst>
        </pc:spChg>
        <pc:spChg chg="mod">
          <ac:chgData name="Sidney Andrews (SeeSharpRun.NET)" userId="bf6b72ff-c0a4-4541-889d-4072e9e5979f" providerId="ADAL" clId="{D9452615-9FDA-4369-808E-2A7708F02B26}" dt="2021-06-17T17:12:03.415" v="4020"/>
          <ac:spMkLst>
            <pc:docMk/>
            <pc:sldMk cId="1715617631" sldId="2076137700"/>
            <ac:spMk id="194" creationId="{3CD9CC59-FC52-4AE2-804B-BC1D9CB869B2}"/>
          </ac:spMkLst>
        </pc:spChg>
        <pc:spChg chg="mod">
          <ac:chgData name="Sidney Andrews (SeeSharpRun.NET)" userId="bf6b72ff-c0a4-4541-889d-4072e9e5979f" providerId="ADAL" clId="{D9452615-9FDA-4369-808E-2A7708F02B26}" dt="2021-06-17T17:12:03.415" v="4020"/>
          <ac:spMkLst>
            <pc:docMk/>
            <pc:sldMk cId="1715617631" sldId="2076137700"/>
            <ac:spMk id="195" creationId="{1F01DC6C-DAE0-44E8-BF6A-43F42473EB64}"/>
          </ac:spMkLst>
        </pc:spChg>
        <pc:spChg chg="mod">
          <ac:chgData name="Sidney Andrews (SeeSharpRun.NET)" userId="bf6b72ff-c0a4-4541-889d-4072e9e5979f" providerId="ADAL" clId="{D9452615-9FDA-4369-808E-2A7708F02B26}" dt="2021-06-17T17:12:03.415" v="4020"/>
          <ac:spMkLst>
            <pc:docMk/>
            <pc:sldMk cId="1715617631" sldId="2076137700"/>
            <ac:spMk id="196" creationId="{07B60506-F069-48E0-B78E-89B66E98D644}"/>
          </ac:spMkLst>
        </pc:spChg>
        <pc:spChg chg="mod">
          <ac:chgData name="Sidney Andrews (SeeSharpRun.NET)" userId="bf6b72ff-c0a4-4541-889d-4072e9e5979f" providerId="ADAL" clId="{D9452615-9FDA-4369-808E-2A7708F02B26}" dt="2021-06-17T17:12:03.415" v="4020"/>
          <ac:spMkLst>
            <pc:docMk/>
            <pc:sldMk cId="1715617631" sldId="2076137700"/>
            <ac:spMk id="201" creationId="{BC3C55A5-1EAA-41B3-818F-A3EA891CAC93}"/>
          </ac:spMkLst>
        </pc:spChg>
        <pc:spChg chg="mod">
          <ac:chgData name="Sidney Andrews (SeeSharpRun.NET)" userId="bf6b72ff-c0a4-4541-889d-4072e9e5979f" providerId="ADAL" clId="{D9452615-9FDA-4369-808E-2A7708F02B26}" dt="2021-06-17T17:12:03.415" v="4020"/>
          <ac:spMkLst>
            <pc:docMk/>
            <pc:sldMk cId="1715617631" sldId="2076137700"/>
            <ac:spMk id="202" creationId="{BB8BCC16-79B7-4425-B077-5A83713906D4}"/>
          </ac:spMkLst>
        </pc:spChg>
        <pc:spChg chg="mod">
          <ac:chgData name="Sidney Andrews (SeeSharpRun.NET)" userId="bf6b72ff-c0a4-4541-889d-4072e9e5979f" providerId="ADAL" clId="{D9452615-9FDA-4369-808E-2A7708F02B26}" dt="2021-06-17T17:12:03.415" v="4020"/>
          <ac:spMkLst>
            <pc:docMk/>
            <pc:sldMk cId="1715617631" sldId="2076137700"/>
            <ac:spMk id="203" creationId="{DA8EB132-A4AC-42FD-BAC1-BA0F8E2E476B}"/>
          </ac:spMkLst>
        </pc:spChg>
        <pc:spChg chg="mod">
          <ac:chgData name="Sidney Andrews (SeeSharpRun.NET)" userId="bf6b72ff-c0a4-4541-889d-4072e9e5979f" providerId="ADAL" clId="{D9452615-9FDA-4369-808E-2A7708F02B26}" dt="2021-06-17T17:12:03.415" v="4020"/>
          <ac:spMkLst>
            <pc:docMk/>
            <pc:sldMk cId="1715617631" sldId="2076137700"/>
            <ac:spMk id="204" creationId="{8AA97E76-8B56-42C2-B07D-3F2ABC04DB46}"/>
          </ac:spMkLst>
        </pc:spChg>
        <pc:spChg chg="mod">
          <ac:chgData name="Sidney Andrews (SeeSharpRun.NET)" userId="bf6b72ff-c0a4-4541-889d-4072e9e5979f" providerId="ADAL" clId="{D9452615-9FDA-4369-808E-2A7708F02B26}" dt="2021-06-17T17:12:03.415" v="4020"/>
          <ac:spMkLst>
            <pc:docMk/>
            <pc:sldMk cId="1715617631" sldId="2076137700"/>
            <ac:spMk id="205" creationId="{FB004D89-215C-41F1-9E81-D94B35399B90}"/>
          </ac:spMkLst>
        </pc:spChg>
        <pc:spChg chg="mod">
          <ac:chgData name="Sidney Andrews (SeeSharpRun.NET)" userId="bf6b72ff-c0a4-4541-889d-4072e9e5979f" providerId="ADAL" clId="{D9452615-9FDA-4369-808E-2A7708F02B26}" dt="2021-06-17T17:12:03.415" v="4020"/>
          <ac:spMkLst>
            <pc:docMk/>
            <pc:sldMk cId="1715617631" sldId="2076137700"/>
            <ac:spMk id="206" creationId="{0510354F-ACF1-4691-A0A1-4D6F4ED5498C}"/>
          </ac:spMkLst>
        </pc:spChg>
        <pc:spChg chg="mod">
          <ac:chgData name="Sidney Andrews (SeeSharpRun.NET)" userId="bf6b72ff-c0a4-4541-889d-4072e9e5979f" providerId="ADAL" clId="{D9452615-9FDA-4369-808E-2A7708F02B26}" dt="2021-06-17T17:12:03.415" v="4020"/>
          <ac:spMkLst>
            <pc:docMk/>
            <pc:sldMk cId="1715617631" sldId="2076137700"/>
            <ac:spMk id="207" creationId="{ABBEA57E-5E50-46E9-9E7D-DCD1C85E83F3}"/>
          </ac:spMkLst>
        </pc:spChg>
        <pc:spChg chg="mod">
          <ac:chgData name="Sidney Andrews (SeeSharpRun.NET)" userId="bf6b72ff-c0a4-4541-889d-4072e9e5979f" providerId="ADAL" clId="{D9452615-9FDA-4369-808E-2A7708F02B26}" dt="2021-06-17T17:12:03.415" v="4020"/>
          <ac:spMkLst>
            <pc:docMk/>
            <pc:sldMk cId="1715617631" sldId="2076137700"/>
            <ac:spMk id="208" creationId="{33019F53-0C29-4878-AFF9-301DD1E77458}"/>
          </ac:spMkLst>
        </pc:spChg>
        <pc:spChg chg="mod">
          <ac:chgData name="Sidney Andrews (SeeSharpRun.NET)" userId="bf6b72ff-c0a4-4541-889d-4072e9e5979f" providerId="ADAL" clId="{D9452615-9FDA-4369-808E-2A7708F02B26}" dt="2021-06-17T17:12:09.258" v="4022"/>
          <ac:spMkLst>
            <pc:docMk/>
            <pc:sldMk cId="1715617631" sldId="2076137700"/>
            <ac:spMk id="213" creationId="{5638D242-A9D9-4ACF-8BEC-BCF739646DC5}"/>
          </ac:spMkLst>
        </pc:spChg>
        <pc:spChg chg="mod">
          <ac:chgData name="Sidney Andrews (SeeSharpRun.NET)" userId="bf6b72ff-c0a4-4541-889d-4072e9e5979f" providerId="ADAL" clId="{D9452615-9FDA-4369-808E-2A7708F02B26}" dt="2021-06-17T17:12:09.258" v="4022"/>
          <ac:spMkLst>
            <pc:docMk/>
            <pc:sldMk cId="1715617631" sldId="2076137700"/>
            <ac:spMk id="218" creationId="{6E27BB39-3295-49C1-9140-1E6A175218F1}"/>
          </ac:spMkLst>
        </pc:spChg>
        <pc:spChg chg="mod">
          <ac:chgData name="Sidney Andrews (SeeSharpRun.NET)" userId="bf6b72ff-c0a4-4541-889d-4072e9e5979f" providerId="ADAL" clId="{D9452615-9FDA-4369-808E-2A7708F02B26}" dt="2021-06-17T17:12:09.258" v="4022"/>
          <ac:spMkLst>
            <pc:docMk/>
            <pc:sldMk cId="1715617631" sldId="2076137700"/>
            <ac:spMk id="219" creationId="{978C3AFA-2D91-4C90-9198-17A1E0090332}"/>
          </ac:spMkLst>
        </pc:spChg>
        <pc:spChg chg="mod">
          <ac:chgData name="Sidney Andrews (SeeSharpRun.NET)" userId="bf6b72ff-c0a4-4541-889d-4072e9e5979f" providerId="ADAL" clId="{D9452615-9FDA-4369-808E-2A7708F02B26}" dt="2021-06-17T17:12:09.258" v="4022"/>
          <ac:spMkLst>
            <pc:docMk/>
            <pc:sldMk cId="1715617631" sldId="2076137700"/>
            <ac:spMk id="220" creationId="{C57CD6AB-E117-4265-82FC-682E0720BBAD}"/>
          </ac:spMkLst>
        </pc:spChg>
        <pc:spChg chg="mod">
          <ac:chgData name="Sidney Andrews (SeeSharpRun.NET)" userId="bf6b72ff-c0a4-4541-889d-4072e9e5979f" providerId="ADAL" clId="{D9452615-9FDA-4369-808E-2A7708F02B26}" dt="2021-06-17T17:12:09.258" v="4022"/>
          <ac:spMkLst>
            <pc:docMk/>
            <pc:sldMk cId="1715617631" sldId="2076137700"/>
            <ac:spMk id="221" creationId="{2C23AC48-D6D2-4C88-91EB-45BE17D816EC}"/>
          </ac:spMkLst>
        </pc:spChg>
        <pc:spChg chg="mod">
          <ac:chgData name="Sidney Andrews (SeeSharpRun.NET)" userId="bf6b72ff-c0a4-4541-889d-4072e9e5979f" providerId="ADAL" clId="{D9452615-9FDA-4369-808E-2A7708F02B26}" dt="2021-06-17T17:12:09.258" v="4022"/>
          <ac:spMkLst>
            <pc:docMk/>
            <pc:sldMk cId="1715617631" sldId="2076137700"/>
            <ac:spMk id="222" creationId="{203E0A5E-BFD1-4F87-A360-ADDDF702CADF}"/>
          </ac:spMkLst>
        </pc:spChg>
        <pc:spChg chg="mod">
          <ac:chgData name="Sidney Andrews (SeeSharpRun.NET)" userId="bf6b72ff-c0a4-4541-889d-4072e9e5979f" providerId="ADAL" clId="{D9452615-9FDA-4369-808E-2A7708F02B26}" dt="2021-06-17T17:12:09.258" v="4022"/>
          <ac:spMkLst>
            <pc:docMk/>
            <pc:sldMk cId="1715617631" sldId="2076137700"/>
            <ac:spMk id="223" creationId="{AE35E40F-9850-451C-BFD7-44EBE5F0BD0F}"/>
          </ac:spMkLst>
        </pc:spChg>
        <pc:spChg chg="mod">
          <ac:chgData name="Sidney Andrews (SeeSharpRun.NET)" userId="bf6b72ff-c0a4-4541-889d-4072e9e5979f" providerId="ADAL" clId="{D9452615-9FDA-4369-808E-2A7708F02B26}" dt="2021-06-17T17:12:09.258" v="4022"/>
          <ac:spMkLst>
            <pc:docMk/>
            <pc:sldMk cId="1715617631" sldId="2076137700"/>
            <ac:spMk id="224" creationId="{8341B659-6D05-4B8B-8171-130D4F635FDC}"/>
          </ac:spMkLst>
        </pc:spChg>
        <pc:spChg chg="mod">
          <ac:chgData name="Sidney Andrews (SeeSharpRun.NET)" userId="bf6b72ff-c0a4-4541-889d-4072e9e5979f" providerId="ADAL" clId="{D9452615-9FDA-4369-808E-2A7708F02B26}" dt="2021-06-17T17:12:09.258" v="4022"/>
          <ac:spMkLst>
            <pc:docMk/>
            <pc:sldMk cId="1715617631" sldId="2076137700"/>
            <ac:spMk id="225" creationId="{BF3AB830-C887-4128-8475-178D375D17CA}"/>
          </ac:spMkLst>
        </pc:spChg>
        <pc:spChg chg="mod">
          <ac:chgData name="Sidney Andrews (SeeSharpRun.NET)" userId="bf6b72ff-c0a4-4541-889d-4072e9e5979f" providerId="ADAL" clId="{D9452615-9FDA-4369-808E-2A7708F02B26}" dt="2021-06-17T17:12:09.258" v="4022"/>
          <ac:spMkLst>
            <pc:docMk/>
            <pc:sldMk cId="1715617631" sldId="2076137700"/>
            <ac:spMk id="226" creationId="{662D5FFF-E947-4FE7-8001-81E109B462B9}"/>
          </ac:spMkLst>
        </pc:spChg>
        <pc:spChg chg="mod">
          <ac:chgData name="Sidney Andrews (SeeSharpRun.NET)" userId="bf6b72ff-c0a4-4541-889d-4072e9e5979f" providerId="ADAL" clId="{D9452615-9FDA-4369-808E-2A7708F02B26}" dt="2021-06-17T17:12:09.258" v="4022"/>
          <ac:spMkLst>
            <pc:docMk/>
            <pc:sldMk cId="1715617631" sldId="2076137700"/>
            <ac:spMk id="231" creationId="{7585F9CF-00B6-4EDB-9F98-31D909EE2493}"/>
          </ac:spMkLst>
        </pc:spChg>
        <pc:spChg chg="mod">
          <ac:chgData name="Sidney Andrews (SeeSharpRun.NET)" userId="bf6b72ff-c0a4-4541-889d-4072e9e5979f" providerId="ADAL" clId="{D9452615-9FDA-4369-808E-2A7708F02B26}" dt="2021-06-17T17:12:09.258" v="4022"/>
          <ac:spMkLst>
            <pc:docMk/>
            <pc:sldMk cId="1715617631" sldId="2076137700"/>
            <ac:spMk id="232" creationId="{C05F6F74-F434-496B-8FA5-FA9FDCB1B737}"/>
          </ac:spMkLst>
        </pc:spChg>
        <pc:spChg chg="mod">
          <ac:chgData name="Sidney Andrews (SeeSharpRun.NET)" userId="bf6b72ff-c0a4-4541-889d-4072e9e5979f" providerId="ADAL" clId="{D9452615-9FDA-4369-808E-2A7708F02B26}" dt="2021-06-17T17:12:09.258" v="4022"/>
          <ac:spMkLst>
            <pc:docMk/>
            <pc:sldMk cId="1715617631" sldId="2076137700"/>
            <ac:spMk id="233" creationId="{24E5C815-53F7-41A2-A19C-75FD936AAD8A}"/>
          </ac:spMkLst>
        </pc:spChg>
        <pc:spChg chg="mod">
          <ac:chgData name="Sidney Andrews (SeeSharpRun.NET)" userId="bf6b72ff-c0a4-4541-889d-4072e9e5979f" providerId="ADAL" clId="{D9452615-9FDA-4369-808E-2A7708F02B26}" dt="2021-06-17T17:12:09.258" v="4022"/>
          <ac:spMkLst>
            <pc:docMk/>
            <pc:sldMk cId="1715617631" sldId="2076137700"/>
            <ac:spMk id="234" creationId="{CDCDC980-68DA-4841-8CC6-15FC68DD5B3C}"/>
          </ac:spMkLst>
        </pc:spChg>
        <pc:spChg chg="mod">
          <ac:chgData name="Sidney Andrews (SeeSharpRun.NET)" userId="bf6b72ff-c0a4-4541-889d-4072e9e5979f" providerId="ADAL" clId="{D9452615-9FDA-4369-808E-2A7708F02B26}" dt="2021-06-17T17:12:09.258" v="4022"/>
          <ac:spMkLst>
            <pc:docMk/>
            <pc:sldMk cId="1715617631" sldId="2076137700"/>
            <ac:spMk id="235" creationId="{6F9AA3E2-48C3-42EF-8642-B095B98D713E}"/>
          </ac:spMkLst>
        </pc:spChg>
        <pc:spChg chg="mod">
          <ac:chgData name="Sidney Andrews (SeeSharpRun.NET)" userId="bf6b72ff-c0a4-4541-889d-4072e9e5979f" providerId="ADAL" clId="{D9452615-9FDA-4369-808E-2A7708F02B26}" dt="2021-06-17T17:12:09.258" v="4022"/>
          <ac:spMkLst>
            <pc:docMk/>
            <pc:sldMk cId="1715617631" sldId="2076137700"/>
            <ac:spMk id="236" creationId="{0350DBD8-04FE-48F8-A64E-BD1E7D9C0BA9}"/>
          </ac:spMkLst>
        </pc:spChg>
        <pc:spChg chg="mod">
          <ac:chgData name="Sidney Andrews (SeeSharpRun.NET)" userId="bf6b72ff-c0a4-4541-889d-4072e9e5979f" providerId="ADAL" clId="{D9452615-9FDA-4369-808E-2A7708F02B26}" dt="2021-06-17T17:12:09.258" v="4022"/>
          <ac:spMkLst>
            <pc:docMk/>
            <pc:sldMk cId="1715617631" sldId="2076137700"/>
            <ac:spMk id="237" creationId="{CEAC4A98-3A77-42E3-B77D-9FB782029DE2}"/>
          </ac:spMkLst>
        </pc:spChg>
        <pc:spChg chg="mod">
          <ac:chgData name="Sidney Andrews (SeeSharpRun.NET)" userId="bf6b72ff-c0a4-4541-889d-4072e9e5979f" providerId="ADAL" clId="{D9452615-9FDA-4369-808E-2A7708F02B26}" dt="2021-06-17T17:12:09.258" v="4022"/>
          <ac:spMkLst>
            <pc:docMk/>
            <pc:sldMk cId="1715617631" sldId="2076137700"/>
            <ac:spMk id="238" creationId="{F8EF06DE-F6CB-4CBA-887F-F741C4EDB1C1}"/>
          </ac:spMkLst>
        </pc:spChg>
        <pc:spChg chg="add mod">
          <ac:chgData name="Sidney Andrews (SeeSharpRun.NET)" userId="bf6b72ff-c0a4-4541-889d-4072e9e5979f" providerId="ADAL" clId="{D9452615-9FDA-4369-808E-2A7708F02B26}" dt="2021-06-17T17:16:27.559" v="4133" actId="1076"/>
          <ac:spMkLst>
            <pc:docMk/>
            <pc:sldMk cId="1715617631" sldId="2076137700"/>
            <ac:spMk id="239" creationId="{0CB692FB-ED65-41D8-95C3-2CB6A78826C2}"/>
          </ac:spMkLst>
        </pc:spChg>
        <pc:spChg chg="add mod">
          <ac:chgData name="Sidney Andrews (SeeSharpRun.NET)" userId="bf6b72ff-c0a4-4541-889d-4072e9e5979f" providerId="ADAL" clId="{D9452615-9FDA-4369-808E-2A7708F02B26}" dt="2021-06-17T17:14:48.055" v="4103" actId="552"/>
          <ac:spMkLst>
            <pc:docMk/>
            <pc:sldMk cId="1715617631" sldId="2076137700"/>
            <ac:spMk id="242" creationId="{CB240AE0-BD21-4B16-8CC5-04B439371814}"/>
          </ac:spMkLst>
        </pc:spChg>
        <pc:spChg chg="add mod">
          <ac:chgData name="Sidney Andrews (SeeSharpRun.NET)" userId="bf6b72ff-c0a4-4541-889d-4072e9e5979f" providerId="ADAL" clId="{D9452615-9FDA-4369-808E-2A7708F02B26}" dt="2021-06-17T17:14:48.055" v="4103" actId="552"/>
          <ac:spMkLst>
            <pc:docMk/>
            <pc:sldMk cId="1715617631" sldId="2076137700"/>
            <ac:spMk id="243" creationId="{49CAD6C2-17FD-42A9-9808-615547C97DEC}"/>
          </ac:spMkLst>
        </pc:spChg>
        <pc:spChg chg="add mod">
          <ac:chgData name="Sidney Andrews (SeeSharpRun.NET)" userId="bf6b72ff-c0a4-4541-889d-4072e9e5979f" providerId="ADAL" clId="{D9452615-9FDA-4369-808E-2A7708F02B26}" dt="2021-06-17T17:14:48.055" v="4103" actId="552"/>
          <ac:spMkLst>
            <pc:docMk/>
            <pc:sldMk cId="1715617631" sldId="2076137700"/>
            <ac:spMk id="244" creationId="{66BE6601-E5BF-4455-9346-0DF8D26BD587}"/>
          </ac:spMkLst>
        </pc:spChg>
        <pc:spChg chg="add mod">
          <ac:chgData name="Sidney Andrews (SeeSharpRun.NET)" userId="bf6b72ff-c0a4-4541-889d-4072e9e5979f" providerId="ADAL" clId="{D9452615-9FDA-4369-808E-2A7708F02B26}" dt="2021-06-17T17:14:48.055" v="4103" actId="552"/>
          <ac:spMkLst>
            <pc:docMk/>
            <pc:sldMk cId="1715617631" sldId="2076137700"/>
            <ac:spMk id="245" creationId="{E88EE06A-8F14-46B1-9B6B-44A797322BF2}"/>
          </ac:spMkLst>
        </pc:spChg>
        <pc:spChg chg="add mod">
          <ac:chgData name="Sidney Andrews (SeeSharpRun.NET)" userId="bf6b72ff-c0a4-4541-889d-4072e9e5979f" providerId="ADAL" clId="{D9452615-9FDA-4369-808E-2A7708F02B26}" dt="2021-06-17T17:18:08.742" v="4159" actId="1076"/>
          <ac:spMkLst>
            <pc:docMk/>
            <pc:sldMk cId="1715617631" sldId="2076137700"/>
            <ac:spMk id="246" creationId="{A29FA9B1-D3E4-4A4C-83E3-1E2673312D62}"/>
          </ac:spMkLst>
        </pc:spChg>
        <pc:spChg chg="add del mod">
          <ac:chgData name="Sidney Andrews (SeeSharpRun.NET)" userId="bf6b72ff-c0a4-4541-889d-4072e9e5979f" providerId="ADAL" clId="{D9452615-9FDA-4369-808E-2A7708F02B26}" dt="2021-06-17T17:15:24.404" v="4114"/>
          <ac:spMkLst>
            <pc:docMk/>
            <pc:sldMk cId="1715617631" sldId="2076137700"/>
            <ac:spMk id="247" creationId="{0E053184-7D2E-4D50-BC81-79986F4472B4}"/>
          </ac:spMkLst>
        </pc:spChg>
        <pc:spChg chg="add mod">
          <ac:chgData name="Sidney Andrews (SeeSharpRun.NET)" userId="bf6b72ff-c0a4-4541-889d-4072e9e5979f" providerId="ADAL" clId="{D9452615-9FDA-4369-808E-2A7708F02B26}" dt="2021-06-17T17:16:27.559" v="4133" actId="1076"/>
          <ac:spMkLst>
            <pc:docMk/>
            <pc:sldMk cId="1715617631" sldId="2076137700"/>
            <ac:spMk id="248" creationId="{A3409EDA-6C59-4864-9525-F1FBA1699C84}"/>
          </ac:spMkLst>
        </pc:spChg>
        <pc:spChg chg="add mod">
          <ac:chgData name="Sidney Andrews (SeeSharpRun.NET)" userId="bf6b72ff-c0a4-4541-889d-4072e9e5979f" providerId="ADAL" clId="{D9452615-9FDA-4369-808E-2A7708F02B26}" dt="2021-06-17T17:16:27.559" v="4133" actId="1076"/>
          <ac:spMkLst>
            <pc:docMk/>
            <pc:sldMk cId="1715617631" sldId="2076137700"/>
            <ac:spMk id="249" creationId="{970EA62C-8FF1-4BAA-8CD1-C03B2294AF70}"/>
          </ac:spMkLst>
        </pc:spChg>
        <pc:spChg chg="add mod">
          <ac:chgData name="Sidney Andrews (SeeSharpRun.NET)" userId="bf6b72ff-c0a4-4541-889d-4072e9e5979f" providerId="ADAL" clId="{D9452615-9FDA-4369-808E-2A7708F02B26}" dt="2021-06-17T17:16:27.559" v="4133" actId="1076"/>
          <ac:spMkLst>
            <pc:docMk/>
            <pc:sldMk cId="1715617631" sldId="2076137700"/>
            <ac:spMk id="250" creationId="{5DD3F063-642E-4F95-A91F-096DF51F34A2}"/>
          </ac:spMkLst>
        </pc:spChg>
        <pc:spChg chg="add mod">
          <ac:chgData name="Sidney Andrews (SeeSharpRun.NET)" userId="bf6b72ff-c0a4-4541-889d-4072e9e5979f" providerId="ADAL" clId="{D9452615-9FDA-4369-808E-2A7708F02B26}" dt="2021-06-17T17:16:27.559" v="4133" actId="1076"/>
          <ac:spMkLst>
            <pc:docMk/>
            <pc:sldMk cId="1715617631" sldId="2076137700"/>
            <ac:spMk id="251" creationId="{E3CB47BF-0C14-46FA-A5A7-0714FD320EB9}"/>
          </ac:spMkLst>
        </pc:spChg>
        <pc:spChg chg="add mod">
          <ac:chgData name="Sidney Andrews (SeeSharpRun.NET)" userId="bf6b72ff-c0a4-4541-889d-4072e9e5979f" providerId="ADAL" clId="{D9452615-9FDA-4369-808E-2A7708F02B26}" dt="2021-06-17T17:19:25.354" v="4217" actId="1076"/>
          <ac:spMkLst>
            <pc:docMk/>
            <pc:sldMk cId="1715617631" sldId="2076137700"/>
            <ac:spMk id="256" creationId="{9BCBC7C0-578C-4D30-95E3-7E614796FB81}"/>
          </ac:spMkLst>
        </pc:spChg>
        <pc:spChg chg="add del mod">
          <ac:chgData name="Sidney Andrews (SeeSharpRun.NET)" userId="bf6b72ff-c0a4-4541-889d-4072e9e5979f" providerId="ADAL" clId="{D9452615-9FDA-4369-808E-2A7708F02B26}" dt="2021-06-17T17:18:58.827" v="4182"/>
          <ac:spMkLst>
            <pc:docMk/>
            <pc:sldMk cId="1715617631" sldId="2076137700"/>
            <ac:spMk id="257" creationId="{F793F059-097D-4C5E-8DF1-8B0C7E580D63}"/>
          </ac:spMkLst>
        </pc:spChg>
        <pc:spChg chg="add mod">
          <ac:chgData name="Sidney Andrews (SeeSharpRun.NET)" userId="bf6b72ff-c0a4-4541-889d-4072e9e5979f" providerId="ADAL" clId="{D9452615-9FDA-4369-808E-2A7708F02B26}" dt="2021-06-17T17:19:17.556" v="4215" actId="1076"/>
          <ac:spMkLst>
            <pc:docMk/>
            <pc:sldMk cId="1715617631" sldId="2076137700"/>
            <ac:spMk id="258" creationId="{3582205D-392C-4A88-B919-DB6C259139D2}"/>
          </ac:spMkLst>
        </pc:spChg>
        <pc:spChg chg="mod topLvl">
          <ac:chgData name="Sidney Andrews (SeeSharpRun.NET)" userId="bf6b72ff-c0a4-4541-889d-4072e9e5979f" providerId="ADAL" clId="{D9452615-9FDA-4369-808E-2A7708F02B26}" dt="2021-06-17T16:36:40.949" v="3069" actId="403"/>
          <ac:spMkLst>
            <pc:docMk/>
            <pc:sldMk cId="1715617631" sldId="2076137700"/>
            <ac:spMk id="732" creationId="{F7CA9652-FEEF-4366-852B-4F7C9A052106}"/>
          </ac:spMkLst>
        </pc:spChg>
        <pc:spChg chg="del mod topLvl">
          <ac:chgData name="Sidney Andrews (SeeSharpRun.NET)" userId="bf6b72ff-c0a4-4541-889d-4072e9e5979f" providerId="ADAL" clId="{D9452615-9FDA-4369-808E-2A7708F02B26}" dt="2021-06-17T16:36:09.142" v="3054" actId="478"/>
          <ac:spMkLst>
            <pc:docMk/>
            <pc:sldMk cId="1715617631" sldId="2076137700"/>
            <ac:spMk id="733" creationId="{123B3B37-4533-4662-8AA7-77B8AF39B471}"/>
          </ac:spMkLst>
        </pc:spChg>
        <pc:grpChg chg="add del mod">
          <ac:chgData name="Sidney Andrews (SeeSharpRun.NET)" userId="bf6b72ff-c0a4-4541-889d-4072e9e5979f" providerId="ADAL" clId="{D9452615-9FDA-4369-808E-2A7708F02B26}" dt="2021-06-17T16:57:16.039" v="3515" actId="165"/>
          <ac:grpSpMkLst>
            <pc:docMk/>
            <pc:sldMk cId="1715617631" sldId="2076137700"/>
            <ac:grpSpMk id="7" creationId="{3CDF1444-BC28-4179-92AF-49A598719D4B}"/>
          </ac:grpSpMkLst>
        </pc:grpChg>
        <pc:grpChg chg="add mod topLvl">
          <ac:chgData name="Sidney Andrews (SeeSharpRun.NET)" userId="bf6b72ff-c0a4-4541-889d-4072e9e5979f" providerId="ADAL" clId="{D9452615-9FDA-4369-808E-2A7708F02B26}" dt="2021-06-17T17:10:56.027" v="3995" actId="164"/>
          <ac:grpSpMkLst>
            <pc:docMk/>
            <pc:sldMk cId="1715617631" sldId="2076137700"/>
            <ac:grpSpMk id="8" creationId="{6D129D55-32A4-4C13-A07C-545F0B548944}"/>
          </ac:grpSpMkLst>
        </pc:grpChg>
        <pc:grpChg chg="add del ord topLvl">
          <ac:chgData name="Sidney Andrews (SeeSharpRun.NET)" userId="bf6b72ff-c0a4-4541-889d-4072e9e5979f" providerId="ADAL" clId="{D9452615-9FDA-4369-808E-2A7708F02B26}" dt="2021-06-17T17:07:34.683" v="3918" actId="165"/>
          <ac:grpSpMkLst>
            <pc:docMk/>
            <pc:sldMk cId="1715617631" sldId="2076137700"/>
            <ac:grpSpMk id="9" creationId="{F2240613-9FBC-460D-B243-6CC681EA6256}"/>
          </ac:grpSpMkLst>
        </pc:grpChg>
        <pc:grpChg chg="add del mod topLvl">
          <ac:chgData name="Sidney Andrews (SeeSharpRun.NET)" userId="bf6b72ff-c0a4-4541-889d-4072e9e5979f" providerId="ADAL" clId="{D9452615-9FDA-4369-808E-2A7708F02B26}" dt="2021-06-17T17:04:11.097" v="3847" actId="165"/>
          <ac:grpSpMkLst>
            <pc:docMk/>
            <pc:sldMk cId="1715617631" sldId="2076137700"/>
            <ac:grpSpMk id="20" creationId="{AA4738A3-0737-42D1-ACD4-D3B710D77A45}"/>
          </ac:grpSpMkLst>
        </pc:grpChg>
        <pc:grpChg chg="add del mod">
          <ac:chgData name="Sidney Andrews (SeeSharpRun.NET)" userId="bf6b72ff-c0a4-4541-889d-4072e9e5979f" providerId="ADAL" clId="{D9452615-9FDA-4369-808E-2A7708F02B26}" dt="2021-06-17T17:03:59.343" v="3845" actId="164"/>
          <ac:grpSpMkLst>
            <pc:docMk/>
            <pc:sldMk cId="1715617631" sldId="2076137700"/>
            <ac:grpSpMk id="29" creationId="{92C64E6F-401F-44E3-902B-D9F70576EF48}"/>
          </ac:grpSpMkLst>
        </pc:grpChg>
        <pc:grpChg chg="add del mod topLvl">
          <ac:chgData name="Sidney Andrews (SeeSharpRun.NET)" userId="bf6b72ff-c0a4-4541-889d-4072e9e5979f" providerId="ADAL" clId="{D9452615-9FDA-4369-808E-2A7708F02B26}" dt="2021-06-17T17:07:29.306" v="3917" actId="165"/>
          <ac:grpSpMkLst>
            <pc:docMk/>
            <pc:sldMk cId="1715617631" sldId="2076137700"/>
            <ac:grpSpMk id="43" creationId="{D8341BF5-0FAD-44AD-978A-6436510261CB}"/>
          </ac:grpSpMkLst>
        </pc:grpChg>
        <pc:grpChg chg="add del mod">
          <ac:chgData name="Sidney Andrews (SeeSharpRun.NET)" userId="bf6b72ff-c0a4-4541-889d-4072e9e5979f" providerId="ADAL" clId="{D9452615-9FDA-4369-808E-2A7708F02B26}" dt="2021-06-17T17:07:26.250" v="3916" actId="165"/>
          <ac:grpSpMkLst>
            <pc:docMk/>
            <pc:sldMk cId="1715617631" sldId="2076137700"/>
            <ac:grpSpMk id="44" creationId="{7CD5377B-D036-4132-80CF-9AB4B56BB726}"/>
          </ac:grpSpMkLst>
        </pc:grpChg>
        <pc:grpChg chg="add mod ord topLvl">
          <ac:chgData name="Sidney Andrews (SeeSharpRun.NET)" userId="bf6b72ff-c0a4-4541-889d-4072e9e5979f" providerId="ADAL" clId="{D9452615-9FDA-4369-808E-2A7708F02B26}" dt="2021-06-17T17:10:56.027" v="3995" actId="164"/>
          <ac:grpSpMkLst>
            <pc:docMk/>
            <pc:sldMk cId="1715617631" sldId="2076137700"/>
            <ac:grpSpMk id="47" creationId="{87AC3769-0BFA-4512-8C0C-8096DA8164AB}"/>
          </ac:grpSpMkLst>
        </pc:grpChg>
        <pc:grpChg chg="add del mod ord topLvl">
          <ac:chgData name="Sidney Andrews (SeeSharpRun.NET)" userId="bf6b72ff-c0a4-4541-889d-4072e9e5979f" providerId="ADAL" clId="{D9452615-9FDA-4369-808E-2A7708F02B26}" dt="2021-06-17T17:11:01.611" v="3996" actId="165"/>
          <ac:grpSpMkLst>
            <pc:docMk/>
            <pc:sldMk cId="1715617631" sldId="2076137700"/>
            <ac:grpSpMk id="48" creationId="{2D2306A7-7591-44F4-A66C-40777016F2F6}"/>
          </ac:grpSpMkLst>
        </pc:grpChg>
        <pc:grpChg chg="add del mod">
          <ac:chgData name="Sidney Andrews (SeeSharpRun.NET)" userId="bf6b72ff-c0a4-4541-889d-4072e9e5979f" providerId="ADAL" clId="{D9452615-9FDA-4369-808E-2A7708F02B26}" dt="2021-06-17T17:07:14.814" v="3909" actId="478"/>
          <ac:grpSpMkLst>
            <pc:docMk/>
            <pc:sldMk cId="1715617631" sldId="2076137700"/>
            <ac:grpSpMk id="51" creationId="{49C6C66F-5B20-4274-8436-FD1AB4356374}"/>
          </ac:grpSpMkLst>
        </pc:grpChg>
        <pc:grpChg chg="add del mod">
          <ac:chgData name="Sidney Andrews (SeeSharpRun.NET)" userId="bf6b72ff-c0a4-4541-889d-4072e9e5979f" providerId="ADAL" clId="{D9452615-9FDA-4369-808E-2A7708F02B26}" dt="2021-06-17T17:07:04.992" v="3904" actId="478"/>
          <ac:grpSpMkLst>
            <pc:docMk/>
            <pc:sldMk cId="1715617631" sldId="2076137700"/>
            <ac:grpSpMk id="56" creationId="{F9A01480-45D6-4D90-A039-3203C414F466}"/>
          </ac:grpSpMkLst>
        </pc:grpChg>
        <pc:grpChg chg="add del mod topLvl">
          <ac:chgData name="Sidney Andrews (SeeSharpRun.NET)" userId="bf6b72ff-c0a4-4541-889d-4072e9e5979f" providerId="ADAL" clId="{D9452615-9FDA-4369-808E-2A7708F02B26}" dt="2021-06-17T17:10:27.101" v="3979" actId="164"/>
          <ac:grpSpMkLst>
            <pc:docMk/>
            <pc:sldMk cId="1715617631" sldId="2076137700"/>
            <ac:grpSpMk id="59" creationId="{BCB8EC99-79D7-4C39-9988-AF59401CA052}"/>
          </ac:grpSpMkLst>
        </pc:grpChg>
        <pc:grpChg chg="add del">
          <ac:chgData name="Sidney Andrews (SeeSharpRun.NET)" userId="bf6b72ff-c0a4-4541-889d-4072e9e5979f" providerId="ADAL" clId="{D9452615-9FDA-4369-808E-2A7708F02B26}" dt="2021-06-17T17:10:25.934" v="3976" actId="164"/>
          <ac:grpSpMkLst>
            <pc:docMk/>
            <pc:sldMk cId="1715617631" sldId="2076137700"/>
            <ac:grpSpMk id="60" creationId="{9420E964-D59A-4E1B-BD92-65B83A1BFD0A}"/>
          </ac:grpSpMkLst>
        </pc:grpChg>
        <pc:grpChg chg="add del mod">
          <ac:chgData name="Sidney Andrews (SeeSharpRun.NET)" userId="bf6b72ff-c0a4-4541-889d-4072e9e5979f" providerId="ADAL" clId="{D9452615-9FDA-4369-808E-2A7708F02B26}" dt="2021-06-17T17:06:34.554" v="3884"/>
          <ac:grpSpMkLst>
            <pc:docMk/>
            <pc:sldMk cId="1715617631" sldId="2076137700"/>
            <ac:grpSpMk id="61" creationId="{04BC2292-01FA-4D06-95BE-89977EE538CC}"/>
          </ac:grpSpMkLst>
        </pc:grpChg>
        <pc:grpChg chg="mod">
          <ac:chgData name="Sidney Andrews (SeeSharpRun.NET)" userId="bf6b72ff-c0a4-4541-889d-4072e9e5979f" providerId="ADAL" clId="{D9452615-9FDA-4369-808E-2A7708F02B26}" dt="2021-06-17T17:06:27.715" v="3881"/>
          <ac:grpSpMkLst>
            <pc:docMk/>
            <pc:sldMk cId="1715617631" sldId="2076137700"/>
            <ac:grpSpMk id="63" creationId="{2C633A8F-0A8A-44FB-AE24-79FE3456C9CB}"/>
          </ac:grpSpMkLst>
        </pc:grpChg>
        <pc:grpChg chg="mod">
          <ac:chgData name="Sidney Andrews (SeeSharpRun.NET)" userId="bf6b72ff-c0a4-4541-889d-4072e9e5979f" providerId="ADAL" clId="{D9452615-9FDA-4369-808E-2A7708F02B26}" dt="2021-06-17T17:06:27.715" v="3881"/>
          <ac:grpSpMkLst>
            <pc:docMk/>
            <pc:sldMk cId="1715617631" sldId="2076137700"/>
            <ac:grpSpMk id="64" creationId="{4ED07F06-BE4E-4471-9204-B06210540C14}"/>
          </ac:grpSpMkLst>
        </pc:grpChg>
        <pc:grpChg chg="mod">
          <ac:chgData name="Sidney Andrews (SeeSharpRun.NET)" userId="bf6b72ff-c0a4-4541-889d-4072e9e5979f" providerId="ADAL" clId="{D9452615-9FDA-4369-808E-2A7708F02B26}" dt="2021-06-17T17:06:27.715" v="3881"/>
          <ac:grpSpMkLst>
            <pc:docMk/>
            <pc:sldMk cId="1715617631" sldId="2076137700"/>
            <ac:grpSpMk id="65" creationId="{80AE6A71-F29B-49BA-B2A7-AD5AB33F9AB6}"/>
          </ac:grpSpMkLst>
        </pc:grpChg>
        <pc:grpChg chg="mod">
          <ac:chgData name="Sidney Andrews (SeeSharpRun.NET)" userId="bf6b72ff-c0a4-4541-889d-4072e9e5979f" providerId="ADAL" clId="{D9452615-9FDA-4369-808E-2A7708F02B26}" dt="2021-06-17T17:06:27.715" v="3881"/>
          <ac:grpSpMkLst>
            <pc:docMk/>
            <pc:sldMk cId="1715617631" sldId="2076137700"/>
            <ac:grpSpMk id="66" creationId="{653E53EB-8B14-41CC-AF1A-0FC3EDBD4B13}"/>
          </ac:grpSpMkLst>
        </pc:grpChg>
        <pc:grpChg chg="mod">
          <ac:chgData name="Sidney Andrews (SeeSharpRun.NET)" userId="bf6b72ff-c0a4-4541-889d-4072e9e5979f" providerId="ADAL" clId="{D9452615-9FDA-4369-808E-2A7708F02B26}" dt="2021-06-17T17:06:27.715" v="3881"/>
          <ac:grpSpMkLst>
            <pc:docMk/>
            <pc:sldMk cId="1715617631" sldId="2076137700"/>
            <ac:grpSpMk id="67" creationId="{DF738A2D-181C-4715-8745-44625D918D58}"/>
          </ac:grpSpMkLst>
        </pc:grpChg>
        <pc:grpChg chg="mod">
          <ac:chgData name="Sidney Andrews (SeeSharpRun.NET)" userId="bf6b72ff-c0a4-4541-889d-4072e9e5979f" providerId="ADAL" clId="{D9452615-9FDA-4369-808E-2A7708F02B26}" dt="2021-06-17T17:06:27.715" v="3881"/>
          <ac:grpSpMkLst>
            <pc:docMk/>
            <pc:sldMk cId="1715617631" sldId="2076137700"/>
            <ac:grpSpMk id="68" creationId="{CDCFB260-99DE-4B6B-A32C-60D41E64F49A}"/>
          </ac:grpSpMkLst>
        </pc:grpChg>
        <pc:grpChg chg="add del mod">
          <ac:chgData name="Sidney Andrews (SeeSharpRun.NET)" userId="bf6b72ff-c0a4-4541-889d-4072e9e5979f" providerId="ADAL" clId="{D9452615-9FDA-4369-808E-2A7708F02B26}" dt="2021-06-17T17:08:26.848" v="3937" actId="165"/>
          <ac:grpSpMkLst>
            <pc:docMk/>
            <pc:sldMk cId="1715617631" sldId="2076137700"/>
            <ac:grpSpMk id="80" creationId="{514D74A3-BD13-46B1-B4EE-D0BD9ACCA405}"/>
          </ac:grpSpMkLst>
        </pc:grpChg>
        <pc:grpChg chg="add del mod topLvl">
          <ac:chgData name="Sidney Andrews (SeeSharpRun.NET)" userId="bf6b72ff-c0a4-4541-889d-4072e9e5979f" providerId="ADAL" clId="{D9452615-9FDA-4369-808E-2A7708F02B26}" dt="2021-06-17T17:10:56.027" v="3995" actId="164"/>
          <ac:grpSpMkLst>
            <pc:docMk/>
            <pc:sldMk cId="1715617631" sldId="2076137700"/>
            <ac:grpSpMk id="94" creationId="{FBD0FEEC-3C4C-44BD-831C-F56500795A03}"/>
          </ac:grpSpMkLst>
        </pc:grpChg>
        <pc:grpChg chg="add del mod">
          <ac:chgData name="Sidney Andrews (SeeSharpRun.NET)" userId="bf6b72ff-c0a4-4541-889d-4072e9e5979f" providerId="ADAL" clId="{D9452615-9FDA-4369-808E-2A7708F02B26}" dt="2021-06-17T17:10:53.898" v="3992" actId="164"/>
          <ac:grpSpMkLst>
            <pc:docMk/>
            <pc:sldMk cId="1715617631" sldId="2076137700"/>
            <ac:grpSpMk id="95" creationId="{AC9F323B-9DE0-4876-B0A8-F4EE25973180}"/>
          </ac:grpSpMkLst>
        </pc:grpChg>
        <pc:grpChg chg="add">
          <ac:chgData name="Sidney Andrews (SeeSharpRun.NET)" userId="bf6b72ff-c0a4-4541-889d-4072e9e5979f" providerId="ADAL" clId="{D9452615-9FDA-4369-808E-2A7708F02B26}" dt="2021-06-17T17:11:05.872" v="3999" actId="164"/>
          <ac:grpSpMkLst>
            <pc:docMk/>
            <pc:sldMk cId="1715617631" sldId="2076137700"/>
            <ac:grpSpMk id="96" creationId="{730AD7BE-7169-4C66-9F25-C7B1F7A55253}"/>
          </ac:grpSpMkLst>
        </pc:grpChg>
        <pc:grpChg chg="add">
          <ac:chgData name="Sidney Andrews (SeeSharpRun.NET)" userId="bf6b72ff-c0a4-4541-889d-4072e9e5979f" providerId="ADAL" clId="{D9452615-9FDA-4369-808E-2A7708F02B26}" dt="2021-06-17T17:11:09.457" v="4000" actId="164"/>
          <ac:grpSpMkLst>
            <pc:docMk/>
            <pc:sldMk cId="1715617631" sldId="2076137700"/>
            <ac:grpSpMk id="97" creationId="{3AE8FE0E-7BA6-4FB5-A6EA-D012298355BD}"/>
          </ac:grpSpMkLst>
        </pc:grpChg>
        <pc:grpChg chg="add mod">
          <ac:chgData name="Sidney Andrews (SeeSharpRun.NET)" userId="bf6b72ff-c0a4-4541-889d-4072e9e5979f" providerId="ADAL" clId="{D9452615-9FDA-4369-808E-2A7708F02B26}" dt="2021-06-17T17:11:47.779" v="4012" actId="12789"/>
          <ac:grpSpMkLst>
            <pc:docMk/>
            <pc:sldMk cId="1715617631" sldId="2076137700"/>
            <ac:grpSpMk id="98" creationId="{26A1EB54-27B4-40C1-AA23-B282418E1231}"/>
          </ac:grpSpMkLst>
        </pc:grpChg>
        <pc:grpChg chg="add mod">
          <ac:chgData name="Sidney Andrews (SeeSharpRun.NET)" userId="bf6b72ff-c0a4-4541-889d-4072e9e5979f" providerId="ADAL" clId="{D9452615-9FDA-4369-808E-2A7708F02B26}" dt="2021-06-17T17:15:55.139" v="4126" actId="12789"/>
          <ac:grpSpMkLst>
            <pc:docMk/>
            <pc:sldMk cId="1715617631" sldId="2076137700"/>
            <ac:grpSpMk id="101" creationId="{73C7680C-8334-4357-9DA2-894C5D3F55B0}"/>
          </ac:grpSpMkLst>
        </pc:grpChg>
        <pc:grpChg chg="add mod">
          <ac:chgData name="Sidney Andrews (SeeSharpRun.NET)" userId="bf6b72ff-c0a4-4541-889d-4072e9e5979f" providerId="ADAL" clId="{D9452615-9FDA-4369-808E-2A7708F02B26}" dt="2021-06-17T17:15:46.713" v="4123" actId="12789"/>
          <ac:grpSpMkLst>
            <pc:docMk/>
            <pc:sldMk cId="1715617631" sldId="2076137700"/>
            <ac:grpSpMk id="103" creationId="{FDD3FED7-FC24-4414-9DA2-BC029930D00B}"/>
          </ac:grpSpMkLst>
        </pc:grpChg>
        <pc:grpChg chg="add mod">
          <ac:chgData name="Sidney Andrews (SeeSharpRun.NET)" userId="bf6b72ff-c0a4-4541-889d-4072e9e5979f" providerId="ADAL" clId="{D9452615-9FDA-4369-808E-2A7708F02B26}" dt="2021-06-17T17:11:47.779" v="4012" actId="12789"/>
          <ac:grpSpMkLst>
            <pc:docMk/>
            <pc:sldMk cId="1715617631" sldId="2076137700"/>
            <ac:grpSpMk id="104" creationId="{9F724DF2-73EF-4DE8-A047-1895D7F4B124}"/>
          </ac:grpSpMkLst>
        </pc:grpChg>
        <pc:grpChg chg="mod">
          <ac:chgData name="Sidney Andrews (SeeSharpRun.NET)" userId="bf6b72ff-c0a4-4541-889d-4072e9e5979f" providerId="ADAL" clId="{D9452615-9FDA-4369-808E-2A7708F02B26}" dt="2021-06-17T17:11:43.341" v="4010"/>
          <ac:grpSpMkLst>
            <pc:docMk/>
            <pc:sldMk cId="1715617631" sldId="2076137700"/>
            <ac:grpSpMk id="106" creationId="{4B4F3E5F-7DA8-47CE-9A3C-C3D43F6ECC67}"/>
          </ac:grpSpMkLst>
        </pc:grpChg>
        <pc:grpChg chg="mod">
          <ac:chgData name="Sidney Andrews (SeeSharpRun.NET)" userId="bf6b72ff-c0a4-4541-889d-4072e9e5979f" providerId="ADAL" clId="{D9452615-9FDA-4369-808E-2A7708F02B26}" dt="2021-06-17T17:11:43.341" v="4010"/>
          <ac:grpSpMkLst>
            <pc:docMk/>
            <pc:sldMk cId="1715617631" sldId="2076137700"/>
            <ac:grpSpMk id="107" creationId="{331B02DE-9D3E-475B-A3F3-159B947CDA4E}"/>
          </ac:grpSpMkLst>
        </pc:grpChg>
        <pc:grpChg chg="mod">
          <ac:chgData name="Sidney Andrews (SeeSharpRun.NET)" userId="bf6b72ff-c0a4-4541-889d-4072e9e5979f" providerId="ADAL" clId="{D9452615-9FDA-4369-808E-2A7708F02B26}" dt="2021-06-17T17:11:43.341" v="4010"/>
          <ac:grpSpMkLst>
            <pc:docMk/>
            <pc:sldMk cId="1715617631" sldId="2076137700"/>
            <ac:grpSpMk id="108" creationId="{21FD2D93-65F8-4753-91F0-9BA66274461A}"/>
          </ac:grpSpMkLst>
        </pc:grpChg>
        <pc:grpChg chg="mod">
          <ac:chgData name="Sidney Andrews (SeeSharpRun.NET)" userId="bf6b72ff-c0a4-4541-889d-4072e9e5979f" providerId="ADAL" clId="{D9452615-9FDA-4369-808E-2A7708F02B26}" dt="2021-06-17T17:11:43.341" v="4010"/>
          <ac:grpSpMkLst>
            <pc:docMk/>
            <pc:sldMk cId="1715617631" sldId="2076137700"/>
            <ac:grpSpMk id="109" creationId="{01FCE03D-9725-4D26-9234-A77F0D5F5243}"/>
          </ac:grpSpMkLst>
        </pc:grpChg>
        <pc:grpChg chg="add mod">
          <ac:chgData name="Sidney Andrews (SeeSharpRun.NET)" userId="bf6b72ff-c0a4-4541-889d-4072e9e5979f" providerId="ADAL" clId="{D9452615-9FDA-4369-808E-2A7708F02B26}" dt="2021-06-17T17:15:52.478" v="4125" actId="12789"/>
          <ac:grpSpMkLst>
            <pc:docMk/>
            <pc:sldMk cId="1715617631" sldId="2076137700"/>
            <ac:grpSpMk id="119" creationId="{8AD9EB73-5F73-4828-9A2E-D138BDA4EED4}"/>
          </ac:grpSpMkLst>
        </pc:grpChg>
        <pc:grpChg chg="mod">
          <ac:chgData name="Sidney Andrews (SeeSharpRun.NET)" userId="bf6b72ff-c0a4-4541-889d-4072e9e5979f" providerId="ADAL" clId="{D9452615-9FDA-4369-808E-2A7708F02B26}" dt="2021-06-17T17:11:53.545" v="4014"/>
          <ac:grpSpMkLst>
            <pc:docMk/>
            <pc:sldMk cId="1715617631" sldId="2076137700"/>
            <ac:grpSpMk id="120" creationId="{2AD75BF0-CDCA-4275-804C-AEC9E16B99D4}"/>
          </ac:grpSpMkLst>
        </pc:grpChg>
        <pc:grpChg chg="mod">
          <ac:chgData name="Sidney Andrews (SeeSharpRun.NET)" userId="bf6b72ff-c0a4-4541-889d-4072e9e5979f" providerId="ADAL" clId="{D9452615-9FDA-4369-808E-2A7708F02B26}" dt="2021-06-17T17:11:53.545" v="4014"/>
          <ac:grpSpMkLst>
            <pc:docMk/>
            <pc:sldMk cId="1715617631" sldId="2076137700"/>
            <ac:grpSpMk id="122" creationId="{EC536FF8-F9E4-46D4-AD11-9FFCD5349489}"/>
          </ac:grpSpMkLst>
        </pc:grpChg>
        <pc:grpChg chg="mod">
          <ac:chgData name="Sidney Andrews (SeeSharpRun.NET)" userId="bf6b72ff-c0a4-4541-889d-4072e9e5979f" providerId="ADAL" clId="{D9452615-9FDA-4369-808E-2A7708F02B26}" dt="2021-06-17T17:11:53.545" v="4014"/>
          <ac:grpSpMkLst>
            <pc:docMk/>
            <pc:sldMk cId="1715617631" sldId="2076137700"/>
            <ac:grpSpMk id="124" creationId="{76A51A11-BAA8-488B-8AAE-50BB07D19832}"/>
          </ac:grpSpMkLst>
        </pc:grpChg>
        <pc:grpChg chg="mod">
          <ac:chgData name="Sidney Andrews (SeeSharpRun.NET)" userId="bf6b72ff-c0a4-4541-889d-4072e9e5979f" providerId="ADAL" clId="{D9452615-9FDA-4369-808E-2A7708F02B26}" dt="2021-06-17T17:11:53.545" v="4014"/>
          <ac:grpSpMkLst>
            <pc:docMk/>
            <pc:sldMk cId="1715617631" sldId="2076137700"/>
            <ac:grpSpMk id="125" creationId="{E3363D61-FD69-45DF-BBE6-53E2203CCA74}"/>
          </ac:grpSpMkLst>
        </pc:grpChg>
        <pc:grpChg chg="mod">
          <ac:chgData name="Sidney Andrews (SeeSharpRun.NET)" userId="bf6b72ff-c0a4-4541-889d-4072e9e5979f" providerId="ADAL" clId="{D9452615-9FDA-4369-808E-2A7708F02B26}" dt="2021-06-17T17:11:53.545" v="4014"/>
          <ac:grpSpMkLst>
            <pc:docMk/>
            <pc:sldMk cId="1715617631" sldId="2076137700"/>
            <ac:grpSpMk id="126" creationId="{3BC148DB-CBFC-446D-AD4A-B818AB34D075}"/>
          </ac:grpSpMkLst>
        </pc:grpChg>
        <pc:grpChg chg="mod">
          <ac:chgData name="Sidney Andrews (SeeSharpRun.NET)" userId="bf6b72ff-c0a4-4541-889d-4072e9e5979f" providerId="ADAL" clId="{D9452615-9FDA-4369-808E-2A7708F02B26}" dt="2021-06-17T17:11:53.545" v="4014"/>
          <ac:grpSpMkLst>
            <pc:docMk/>
            <pc:sldMk cId="1715617631" sldId="2076137700"/>
            <ac:grpSpMk id="127" creationId="{DC3CBCC2-0089-4489-84EC-92246A37D8DC}"/>
          </ac:grpSpMkLst>
        </pc:grpChg>
        <pc:grpChg chg="mod">
          <ac:chgData name="Sidney Andrews (SeeSharpRun.NET)" userId="bf6b72ff-c0a4-4541-889d-4072e9e5979f" providerId="ADAL" clId="{D9452615-9FDA-4369-808E-2A7708F02B26}" dt="2021-06-17T17:11:53.545" v="4014"/>
          <ac:grpSpMkLst>
            <pc:docMk/>
            <pc:sldMk cId="1715617631" sldId="2076137700"/>
            <ac:grpSpMk id="137" creationId="{CB191F59-3B5F-46D6-9818-4C8AEB43E4A7}"/>
          </ac:grpSpMkLst>
        </pc:grpChg>
        <pc:grpChg chg="mod">
          <ac:chgData name="Sidney Andrews (SeeSharpRun.NET)" userId="bf6b72ff-c0a4-4541-889d-4072e9e5979f" providerId="ADAL" clId="{D9452615-9FDA-4369-808E-2A7708F02B26}" dt="2021-06-17T17:11:53.545" v="4014"/>
          <ac:grpSpMkLst>
            <pc:docMk/>
            <pc:sldMk cId="1715617631" sldId="2076137700"/>
            <ac:grpSpMk id="138" creationId="{0360E500-13B9-44A3-9C3E-EE2FC26BD26C}"/>
          </ac:grpSpMkLst>
        </pc:grpChg>
        <pc:grpChg chg="mod">
          <ac:chgData name="Sidney Andrews (SeeSharpRun.NET)" userId="bf6b72ff-c0a4-4541-889d-4072e9e5979f" providerId="ADAL" clId="{D9452615-9FDA-4369-808E-2A7708F02B26}" dt="2021-06-17T17:11:53.545" v="4014"/>
          <ac:grpSpMkLst>
            <pc:docMk/>
            <pc:sldMk cId="1715617631" sldId="2076137700"/>
            <ac:grpSpMk id="139" creationId="{8C61861B-FA64-4685-9B5F-ADAE4C3ED06E}"/>
          </ac:grpSpMkLst>
        </pc:grpChg>
        <pc:grpChg chg="mod">
          <ac:chgData name="Sidney Andrews (SeeSharpRun.NET)" userId="bf6b72ff-c0a4-4541-889d-4072e9e5979f" providerId="ADAL" clId="{D9452615-9FDA-4369-808E-2A7708F02B26}" dt="2021-06-17T17:11:53.545" v="4014"/>
          <ac:grpSpMkLst>
            <pc:docMk/>
            <pc:sldMk cId="1715617631" sldId="2076137700"/>
            <ac:grpSpMk id="140" creationId="{ACC5C4DC-3D49-4D65-9760-D8BA3667AD9A}"/>
          </ac:grpSpMkLst>
        </pc:grpChg>
        <pc:grpChg chg="add mod">
          <ac:chgData name="Sidney Andrews (SeeSharpRun.NET)" userId="bf6b72ff-c0a4-4541-889d-4072e9e5979f" providerId="ADAL" clId="{D9452615-9FDA-4369-808E-2A7708F02B26}" dt="2021-06-17T17:15:49.457" v="4124" actId="12789"/>
          <ac:grpSpMkLst>
            <pc:docMk/>
            <pc:sldMk cId="1715617631" sldId="2076137700"/>
            <ac:grpSpMk id="149" creationId="{D1A2C898-626C-40A3-A47A-34096B3E55E2}"/>
          </ac:grpSpMkLst>
        </pc:grpChg>
        <pc:grpChg chg="mod">
          <ac:chgData name="Sidney Andrews (SeeSharpRun.NET)" userId="bf6b72ff-c0a4-4541-889d-4072e9e5979f" providerId="ADAL" clId="{D9452615-9FDA-4369-808E-2A7708F02B26}" dt="2021-06-17T17:11:56.128" v="4016"/>
          <ac:grpSpMkLst>
            <pc:docMk/>
            <pc:sldMk cId="1715617631" sldId="2076137700"/>
            <ac:grpSpMk id="150" creationId="{E36CC2F6-3D05-4A05-86ED-C83A1248D1B9}"/>
          </ac:grpSpMkLst>
        </pc:grpChg>
        <pc:grpChg chg="mod">
          <ac:chgData name="Sidney Andrews (SeeSharpRun.NET)" userId="bf6b72ff-c0a4-4541-889d-4072e9e5979f" providerId="ADAL" clId="{D9452615-9FDA-4369-808E-2A7708F02B26}" dt="2021-06-17T17:11:56.128" v="4016"/>
          <ac:grpSpMkLst>
            <pc:docMk/>
            <pc:sldMk cId="1715617631" sldId="2076137700"/>
            <ac:grpSpMk id="152" creationId="{455B2616-107B-4CF4-AE8C-0A4A508BAB48}"/>
          </ac:grpSpMkLst>
        </pc:grpChg>
        <pc:grpChg chg="mod">
          <ac:chgData name="Sidney Andrews (SeeSharpRun.NET)" userId="bf6b72ff-c0a4-4541-889d-4072e9e5979f" providerId="ADAL" clId="{D9452615-9FDA-4369-808E-2A7708F02B26}" dt="2021-06-17T17:11:56.128" v="4016"/>
          <ac:grpSpMkLst>
            <pc:docMk/>
            <pc:sldMk cId="1715617631" sldId="2076137700"/>
            <ac:grpSpMk id="154" creationId="{5CF5FB74-E499-4153-893E-3A8A36B39A7A}"/>
          </ac:grpSpMkLst>
        </pc:grpChg>
        <pc:grpChg chg="mod">
          <ac:chgData name="Sidney Andrews (SeeSharpRun.NET)" userId="bf6b72ff-c0a4-4541-889d-4072e9e5979f" providerId="ADAL" clId="{D9452615-9FDA-4369-808E-2A7708F02B26}" dt="2021-06-17T17:11:56.128" v="4016"/>
          <ac:grpSpMkLst>
            <pc:docMk/>
            <pc:sldMk cId="1715617631" sldId="2076137700"/>
            <ac:grpSpMk id="155" creationId="{F086345C-59A3-4A2A-A4C7-D0ED1F188020}"/>
          </ac:grpSpMkLst>
        </pc:grpChg>
        <pc:grpChg chg="mod">
          <ac:chgData name="Sidney Andrews (SeeSharpRun.NET)" userId="bf6b72ff-c0a4-4541-889d-4072e9e5979f" providerId="ADAL" clId="{D9452615-9FDA-4369-808E-2A7708F02B26}" dt="2021-06-17T17:11:56.128" v="4016"/>
          <ac:grpSpMkLst>
            <pc:docMk/>
            <pc:sldMk cId="1715617631" sldId="2076137700"/>
            <ac:grpSpMk id="156" creationId="{77C67B1D-4A1D-4DB4-82A2-F14023CF5D5F}"/>
          </ac:grpSpMkLst>
        </pc:grpChg>
        <pc:grpChg chg="mod">
          <ac:chgData name="Sidney Andrews (SeeSharpRun.NET)" userId="bf6b72ff-c0a4-4541-889d-4072e9e5979f" providerId="ADAL" clId="{D9452615-9FDA-4369-808E-2A7708F02B26}" dt="2021-06-17T17:11:56.128" v="4016"/>
          <ac:grpSpMkLst>
            <pc:docMk/>
            <pc:sldMk cId="1715617631" sldId="2076137700"/>
            <ac:grpSpMk id="157" creationId="{2651B22B-1544-4AFB-9047-1DA7253EF5C5}"/>
          </ac:grpSpMkLst>
        </pc:grpChg>
        <pc:grpChg chg="mod">
          <ac:chgData name="Sidney Andrews (SeeSharpRun.NET)" userId="bf6b72ff-c0a4-4541-889d-4072e9e5979f" providerId="ADAL" clId="{D9452615-9FDA-4369-808E-2A7708F02B26}" dt="2021-06-17T17:11:56.128" v="4016"/>
          <ac:grpSpMkLst>
            <pc:docMk/>
            <pc:sldMk cId="1715617631" sldId="2076137700"/>
            <ac:grpSpMk id="167" creationId="{6DB12685-DE0D-49D4-AB6E-2AD0AD6A50B8}"/>
          </ac:grpSpMkLst>
        </pc:grpChg>
        <pc:grpChg chg="mod">
          <ac:chgData name="Sidney Andrews (SeeSharpRun.NET)" userId="bf6b72ff-c0a4-4541-889d-4072e9e5979f" providerId="ADAL" clId="{D9452615-9FDA-4369-808E-2A7708F02B26}" dt="2021-06-17T17:11:56.128" v="4016"/>
          <ac:grpSpMkLst>
            <pc:docMk/>
            <pc:sldMk cId="1715617631" sldId="2076137700"/>
            <ac:grpSpMk id="168" creationId="{61A7EEEB-524D-4FDF-9FF8-B4930E5FC04F}"/>
          </ac:grpSpMkLst>
        </pc:grpChg>
        <pc:grpChg chg="mod">
          <ac:chgData name="Sidney Andrews (SeeSharpRun.NET)" userId="bf6b72ff-c0a4-4541-889d-4072e9e5979f" providerId="ADAL" clId="{D9452615-9FDA-4369-808E-2A7708F02B26}" dt="2021-06-17T17:11:56.128" v="4016"/>
          <ac:grpSpMkLst>
            <pc:docMk/>
            <pc:sldMk cId="1715617631" sldId="2076137700"/>
            <ac:grpSpMk id="169" creationId="{78AE081F-26DB-46C5-84E6-7E90B45818CB}"/>
          </ac:grpSpMkLst>
        </pc:grpChg>
        <pc:grpChg chg="mod">
          <ac:chgData name="Sidney Andrews (SeeSharpRun.NET)" userId="bf6b72ff-c0a4-4541-889d-4072e9e5979f" providerId="ADAL" clId="{D9452615-9FDA-4369-808E-2A7708F02B26}" dt="2021-06-17T17:11:56.128" v="4016"/>
          <ac:grpSpMkLst>
            <pc:docMk/>
            <pc:sldMk cId="1715617631" sldId="2076137700"/>
            <ac:grpSpMk id="170" creationId="{6AB0902B-1846-4AB3-8F8A-39C87E325A57}"/>
          </ac:grpSpMkLst>
        </pc:grpChg>
        <pc:grpChg chg="add del mod">
          <ac:chgData name="Sidney Andrews (SeeSharpRun.NET)" userId="bf6b72ff-c0a4-4541-889d-4072e9e5979f" providerId="ADAL" clId="{D9452615-9FDA-4369-808E-2A7708F02B26}" dt="2021-06-17T17:12:33.508" v="4030" actId="165"/>
          <ac:grpSpMkLst>
            <pc:docMk/>
            <pc:sldMk cId="1715617631" sldId="2076137700"/>
            <ac:grpSpMk id="179" creationId="{8778CC5E-C81A-4BE6-83FC-6EC720E7FA38}"/>
          </ac:grpSpMkLst>
        </pc:grpChg>
        <pc:grpChg chg="mod topLvl">
          <ac:chgData name="Sidney Andrews (SeeSharpRun.NET)" userId="bf6b72ff-c0a4-4541-889d-4072e9e5979f" providerId="ADAL" clId="{D9452615-9FDA-4369-808E-2A7708F02B26}" dt="2021-06-17T17:12:33.508" v="4030" actId="165"/>
          <ac:grpSpMkLst>
            <pc:docMk/>
            <pc:sldMk cId="1715617631" sldId="2076137700"/>
            <ac:grpSpMk id="180" creationId="{08106E57-520F-488C-A69F-6F2821F3978E}"/>
          </ac:grpSpMkLst>
        </pc:grpChg>
        <pc:grpChg chg="mod topLvl">
          <ac:chgData name="Sidney Andrews (SeeSharpRun.NET)" userId="bf6b72ff-c0a4-4541-889d-4072e9e5979f" providerId="ADAL" clId="{D9452615-9FDA-4369-808E-2A7708F02B26}" dt="2021-06-17T17:12:37.288" v="4031" actId="1076"/>
          <ac:grpSpMkLst>
            <pc:docMk/>
            <pc:sldMk cId="1715617631" sldId="2076137700"/>
            <ac:grpSpMk id="182" creationId="{32754F3B-118F-4FD1-AD20-8E3F0AA80B64}"/>
          </ac:grpSpMkLst>
        </pc:grpChg>
        <pc:grpChg chg="mod">
          <ac:chgData name="Sidney Andrews (SeeSharpRun.NET)" userId="bf6b72ff-c0a4-4541-889d-4072e9e5979f" providerId="ADAL" clId="{D9452615-9FDA-4369-808E-2A7708F02B26}" dt="2021-06-17T17:12:03.415" v="4020"/>
          <ac:grpSpMkLst>
            <pc:docMk/>
            <pc:sldMk cId="1715617631" sldId="2076137700"/>
            <ac:grpSpMk id="184" creationId="{F4E9D7ED-440A-4E74-AA68-511CA78141FB}"/>
          </ac:grpSpMkLst>
        </pc:grpChg>
        <pc:grpChg chg="mod">
          <ac:chgData name="Sidney Andrews (SeeSharpRun.NET)" userId="bf6b72ff-c0a4-4541-889d-4072e9e5979f" providerId="ADAL" clId="{D9452615-9FDA-4369-808E-2A7708F02B26}" dt="2021-06-17T17:12:03.415" v="4020"/>
          <ac:grpSpMkLst>
            <pc:docMk/>
            <pc:sldMk cId="1715617631" sldId="2076137700"/>
            <ac:grpSpMk id="185" creationId="{E5760B90-2102-46E4-B52B-DED928511841}"/>
          </ac:grpSpMkLst>
        </pc:grpChg>
        <pc:grpChg chg="mod">
          <ac:chgData name="Sidney Andrews (SeeSharpRun.NET)" userId="bf6b72ff-c0a4-4541-889d-4072e9e5979f" providerId="ADAL" clId="{D9452615-9FDA-4369-808E-2A7708F02B26}" dt="2021-06-17T17:12:03.415" v="4020"/>
          <ac:grpSpMkLst>
            <pc:docMk/>
            <pc:sldMk cId="1715617631" sldId="2076137700"/>
            <ac:grpSpMk id="186" creationId="{832C47B5-C5CF-4A36-9772-713721918B79}"/>
          </ac:grpSpMkLst>
        </pc:grpChg>
        <pc:grpChg chg="mod">
          <ac:chgData name="Sidney Andrews (SeeSharpRun.NET)" userId="bf6b72ff-c0a4-4541-889d-4072e9e5979f" providerId="ADAL" clId="{D9452615-9FDA-4369-808E-2A7708F02B26}" dt="2021-06-17T17:12:03.415" v="4020"/>
          <ac:grpSpMkLst>
            <pc:docMk/>
            <pc:sldMk cId="1715617631" sldId="2076137700"/>
            <ac:grpSpMk id="187" creationId="{C8EF6F27-E5D2-463A-972E-A38F90078964}"/>
          </ac:grpSpMkLst>
        </pc:grpChg>
        <pc:grpChg chg="mod">
          <ac:chgData name="Sidney Andrews (SeeSharpRun.NET)" userId="bf6b72ff-c0a4-4541-889d-4072e9e5979f" providerId="ADAL" clId="{D9452615-9FDA-4369-808E-2A7708F02B26}" dt="2021-06-17T17:12:03.415" v="4020"/>
          <ac:grpSpMkLst>
            <pc:docMk/>
            <pc:sldMk cId="1715617631" sldId="2076137700"/>
            <ac:grpSpMk id="197" creationId="{639A9A5A-8B6D-41C2-9745-F51B6529CAA2}"/>
          </ac:grpSpMkLst>
        </pc:grpChg>
        <pc:grpChg chg="mod">
          <ac:chgData name="Sidney Andrews (SeeSharpRun.NET)" userId="bf6b72ff-c0a4-4541-889d-4072e9e5979f" providerId="ADAL" clId="{D9452615-9FDA-4369-808E-2A7708F02B26}" dt="2021-06-17T17:12:03.415" v="4020"/>
          <ac:grpSpMkLst>
            <pc:docMk/>
            <pc:sldMk cId="1715617631" sldId="2076137700"/>
            <ac:grpSpMk id="198" creationId="{2C3E5DE2-9190-4A32-B771-3DA0BE84FF43}"/>
          </ac:grpSpMkLst>
        </pc:grpChg>
        <pc:grpChg chg="mod">
          <ac:chgData name="Sidney Andrews (SeeSharpRun.NET)" userId="bf6b72ff-c0a4-4541-889d-4072e9e5979f" providerId="ADAL" clId="{D9452615-9FDA-4369-808E-2A7708F02B26}" dt="2021-06-17T17:12:03.415" v="4020"/>
          <ac:grpSpMkLst>
            <pc:docMk/>
            <pc:sldMk cId="1715617631" sldId="2076137700"/>
            <ac:grpSpMk id="199" creationId="{AF0180DD-970C-467D-B731-7505EDCC8BCC}"/>
          </ac:grpSpMkLst>
        </pc:grpChg>
        <pc:grpChg chg="mod">
          <ac:chgData name="Sidney Andrews (SeeSharpRun.NET)" userId="bf6b72ff-c0a4-4541-889d-4072e9e5979f" providerId="ADAL" clId="{D9452615-9FDA-4369-808E-2A7708F02B26}" dt="2021-06-17T17:12:03.415" v="4020"/>
          <ac:grpSpMkLst>
            <pc:docMk/>
            <pc:sldMk cId="1715617631" sldId="2076137700"/>
            <ac:grpSpMk id="200" creationId="{8B8B46EB-8383-405F-81EE-B50D36B753F3}"/>
          </ac:grpSpMkLst>
        </pc:grpChg>
        <pc:grpChg chg="add del mod">
          <ac:chgData name="Sidney Andrews (SeeSharpRun.NET)" userId="bf6b72ff-c0a4-4541-889d-4072e9e5979f" providerId="ADAL" clId="{D9452615-9FDA-4369-808E-2A7708F02B26}" dt="2021-06-17T17:12:48.208" v="4033" actId="165"/>
          <ac:grpSpMkLst>
            <pc:docMk/>
            <pc:sldMk cId="1715617631" sldId="2076137700"/>
            <ac:grpSpMk id="209" creationId="{1BD7A0B6-3B13-4CEF-8123-C7565A1C20A2}"/>
          </ac:grpSpMkLst>
        </pc:grpChg>
        <pc:grpChg chg="mod topLvl">
          <ac:chgData name="Sidney Andrews (SeeSharpRun.NET)" userId="bf6b72ff-c0a4-4541-889d-4072e9e5979f" providerId="ADAL" clId="{D9452615-9FDA-4369-808E-2A7708F02B26}" dt="2021-06-17T17:19:22.117" v="4216" actId="12789"/>
          <ac:grpSpMkLst>
            <pc:docMk/>
            <pc:sldMk cId="1715617631" sldId="2076137700"/>
            <ac:grpSpMk id="210" creationId="{637347DC-D110-4BA0-A388-D415442D9D0D}"/>
          </ac:grpSpMkLst>
        </pc:grpChg>
        <pc:grpChg chg="del mod topLvl">
          <ac:chgData name="Sidney Andrews (SeeSharpRun.NET)" userId="bf6b72ff-c0a4-4541-889d-4072e9e5979f" providerId="ADAL" clId="{D9452615-9FDA-4369-808E-2A7708F02B26}" dt="2021-06-17T17:12:49.872" v="4034" actId="478"/>
          <ac:grpSpMkLst>
            <pc:docMk/>
            <pc:sldMk cId="1715617631" sldId="2076137700"/>
            <ac:grpSpMk id="212" creationId="{149F8AA8-D56B-43B8-93DD-17C9AC7007BF}"/>
          </ac:grpSpMkLst>
        </pc:grpChg>
        <pc:grpChg chg="mod">
          <ac:chgData name="Sidney Andrews (SeeSharpRun.NET)" userId="bf6b72ff-c0a4-4541-889d-4072e9e5979f" providerId="ADAL" clId="{D9452615-9FDA-4369-808E-2A7708F02B26}" dt="2021-06-17T17:12:09.258" v="4022"/>
          <ac:grpSpMkLst>
            <pc:docMk/>
            <pc:sldMk cId="1715617631" sldId="2076137700"/>
            <ac:grpSpMk id="214" creationId="{C5A270A5-C5FA-413F-A516-816C46DE8C3E}"/>
          </ac:grpSpMkLst>
        </pc:grpChg>
        <pc:grpChg chg="mod">
          <ac:chgData name="Sidney Andrews (SeeSharpRun.NET)" userId="bf6b72ff-c0a4-4541-889d-4072e9e5979f" providerId="ADAL" clId="{D9452615-9FDA-4369-808E-2A7708F02B26}" dt="2021-06-17T17:12:09.258" v="4022"/>
          <ac:grpSpMkLst>
            <pc:docMk/>
            <pc:sldMk cId="1715617631" sldId="2076137700"/>
            <ac:grpSpMk id="215" creationId="{0DAFCE9D-4AFB-4275-ADB1-70A0ABFD28B8}"/>
          </ac:grpSpMkLst>
        </pc:grpChg>
        <pc:grpChg chg="mod">
          <ac:chgData name="Sidney Andrews (SeeSharpRun.NET)" userId="bf6b72ff-c0a4-4541-889d-4072e9e5979f" providerId="ADAL" clId="{D9452615-9FDA-4369-808E-2A7708F02B26}" dt="2021-06-17T17:12:09.258" v="4022"/>
          <ac:grpSpMkLst>
            <pc:docMk/>
            <pc:sldMk cId="1715617631" sldId="2076137700"/>
            <ac:grpSpMk id="216" creationId="{B45C3F7B-7165-4302-820B-62B05B0DC56E}"/>
          </ac:grpSpMkLst>
        </pc:grpChg>
        <pc:grpChg chg="mod">
          <ac:chgData name="Sidney Andrews (SeeSharpRun.NET)" userId="bf6b72ff-c0a4-4541-889d-4072e9e5979f" providerId="ADAL" clId="{D9452615-9FDA-4369-808E-2A7708F02B26}" dt="2021-06-17T17:12:09.258" v="4022"/>
          <ac:grpSpMkLst>
            <pc:docMk/>
            <pc:sldMk cId="1715617631" sldId="2076137700"/>
            <ac:grpSpMk id="217" creationId="{0F122D43-95C7-45A9-AAD0-43C7B7B20929}"/>
          </ac:grpSpMkLst>
        </pc:grpChg>
        <pc:grpChg chg="mod">
          <ac:chgData name="Sidney Andrews (SeeSharpRun.NET)" userId="bf6b72ff-c0a4-4541-889d-4072e9e5979f" providerId="ADAL" clId="{D9452615-9FDA-4369-808E-2A7708F02B26}" dt="2021-06-17T17:12:09.258" v="4022"/>
          <ac:grpSpMkLst>
            <pc:docMk/>
            <pc:sldMk cId="1715617631" sldId="2076137700"/>
            <ac:grpSpMk id="227" creationId="{D357D757-C3F7-4871-B6A0-9B922574A1D7}"/>
          </ac:grpSpMkLst>
        </pc:grpChg>
        <pc:grpChg chg="mod">
          <ac:chgData name="Sidney Andrews (SeeSharpRun.NET)" userId="bf6b72ff-c0a4-4541-889d-4072e9e5979f" providerId="ADAL" clId="{D9452615-9FDA-4369-808E-2A7708F02B26}" dt="2021-06-17T17:12:09.258" v="4022"/>
          <ac:grpSpMkLst>
            <pc:docMk/>
            <pc:sldMk cId="1715617631" sldId="2076137700"/>
            <ac:grpSpMk id="228" creationId="{E77821DF-57DC-401F-B37C-66E1401D5691}"/>
          </ac:grpSpMkLst>
        </pc:grpChg>
        <pc:grpChg chg="mod">
          <ac:chgData name="Sidney Andrews (SeeSharpRun.NET)" userId="bf6b72ff-c0a4-4541-889d-4072e9e5979f" providerId="ADAL" clId="{D9452615-9FDA-4369-808E-2A7708F02B26}" dt="2021-06-17T17:12:09.258" v="4022"/>
          <ac:grpSpMkLst>
            <pc:docMk/>
            <pc:sldMk cId="1715617631" sldId="2076137700"/>
            <ac:grpSpMk id="229" creationId="{EF9D3454-4CC7-4E48-AE57-CCBB7593E53E}"/>
          </ac:grpSpMkLst>
        </pc:grpChg>
        <pc:grpChg chg="mod">
          <ac:chgData name="Sidney Andrews (SeeSharpRun.NET)" userId="bf6b72ff-c0a4-4541-889d-4072e9e5979f" providerId="ADAL" clId="{D9452615-9FDA-4369-808E-2A7708F02B26}" dt="2021-06-17T17:12:09.258" v="4022"/>
          <ac:grpSpMkLst>
            <pc:docMk/>
            <pc:sldMk cId="1715617631" sldId="2076137700"/>
            <ac:grpSpMk id="230" creationId="{39CDFD17-F712-479E-83C3-E113641CBD5E}"/>
          </ac:grpSpMkLst>
        </pc:grpChg>
        <pc:grpChg chg="del mod">
          <ac:chgData name="Sidney Andrews (SeeSharpRun.NET)" userId="bf6b72ff-c0a4-4541-889d-4072e9e5979f" providerId="ADAL" clId="{D9452615-9FDA-4369-808E-2A7708F02B26}" dt="2021-06-17T16:36:09.142" v="3054" actId="478"/>
          <ac:grpSpMkLst>
            <pc:docMk/>
            <pc:sldMk cId="1715617631" sldId="2076137700"/>
            <ac:grpSpMk id="731" creationId="{E25937B5-6514-40D7-900C-1900041ECC4A}"/>
          </ac:grpSpMkLst>
        </pc:grpChg>
        <pc:picChg chg="del mod modVis">
          <ac:chgData name="Sidney Andrews (SeeSharpRun.NET)" userId="bf6b72ff-c0a4-4541-889d-4072e9e5979f" providerId="ADAL" clId="{D9452615-9FDA-4369-808E-2A7708F02B26}" dt="2021-06-17T17:19:43.521" v="4219" actId="478"/>
          <ac:picMkLst>
            <pc:docMk/>
            <pc:sldMk cId="1715617631" sldId="2076137700"/>
            <ac:picMk id="5" creationId="{55E890DE-AA96-45BD-A849-66D0DF2D8003}"/>
          </ac:picMkLst>
        </pc:picChg>
        <pc:cxnChg chg="add del mod">
          <ac:chgData name="Sidney Andrews (SeeSharpRun.NET)" userId="bf6b72ff-c0a4-4541-889d-4072e9e5979f" providerId="ADAL" clId="{D9452615-9FDA-4369-808E-2A7708F02B26}" dt="2021-06-17T17:06:53.695" v="3895" actId="11529"/>
          <ac:cxnSpMkLst>
            <pc:docMk/>
            <pc:sldMk cId="1715617631" sldId="2076137700"/>
            <ac:cxnSpMk id="46" creationId="{2D5A0E50-1F18-4E71-933B-B4F78CCD289B}"/>
          </ac:cxnSpMkLst>
        </pc:cxnChg>
        <pc:cxnChg chg="add mod">
          <ac:chgData name="Sidney Andrews (SeeSharpRun.NET)" userId="bf6b72ff-c0a4-4541-889d-4072e9e5979f" providerId="ADAL" clId="{D9452615-9FDA-4369-808E-2A7708F02B26}" dt="2021-06-17T17:11:47.779" v="4012" actId="12789"/>
          <ac:cxnSpMkLst>
            <pc:docMk/>
            <pc:sldMk cId="1715617631" sldId="2076137700"/>
            <ac:cxnSpMk id="100" creationId="{837A5DFB-147D-4085-8DDC-46EDA549CCB9}"/>
          </ac:cxnSpMkLst>
        </pc:cxnChg>
        <pc:cxnChg chg="mod">
          <ac:chgData name="Sidney Andrews (SeeSharpRun.NET)" userId="bf6b72ff-c0a4-4541-889d-4072e9e5979f" providerId="ADAL" clId="{D9452615-9FDA-4369-808E-2A7708F02B26}" dt="2021-06-17T17:11:53.545" v="4014"/>
          <ac:cxnSpMkLst>
            <pc:docMk/>
            <pc:sldMk cId="1715617631" sldId="2076137700"/>
            <ac:cxnSpMk id="121" creationId="{72931F2C-F324-4348-950A-C9C0B07136B4}"/>
          </ac:cxnSpMkLst>
        </pc:cxnChg>
        <pc:cxnChg chg="mod">
          <ac:chgData name="Sidney Andrews (SeeSharpRun.NET)" userId="bf6b72ff-c0a4-4541-889d-4072e9e5979f" providerId="ADAL" clId="{D9452615-9FDA-4369-808E-2A7708F02B26}" dt="2021-06-17T17:11:56.128" v="4016"/>
          <ac:cxnSpMkLst>
            <pc:docMk/>
            <pc:sldMk cId="1715617631" sldId="2076137700"/>
            <ac:cxnSpMk id="151" creationId="{EBDDBF7B-6C33-4DB6-B064-AA877A305A06}"/>
          </ac:cxnSpMkLst>
        </pc:cxnChg>
        <pc:cxnChg chg="mod topLvl">
          <ac:chgData name="Sidney Andrews (SeeSharpRun.NET)" userId="bf6b72ff-c0a4-4541-889d-4072e9e5979f" providerId="ADAL" clId="{D9452615-9FDA-4369-808E-2A7708F02B26}" dt="2021-06-17T17:12:41.338" v="4032" actId="14100"/>
          <ac:cxnSpMkLst>
            <pc:docMk/>
            <pc:sldMk cId="1715617631" sldId="2076137700"/>
            <ac:cxnSpMk id="181" creationId="{22500FE1-5FB7-40BE-8F1E-43F0B1C61224}"/>
          </ac:cxnSpMkLst>
        </pc:cxnChg>
        <pc:cxnChg chg="del mod topLvl">
          <ac:chgData name="Sidney Andrews (SeeSharpRun.NET)" userId="bf6b72ff-c0a4-4541-889d-4072e9e5979f" providerId="ADAL" clId="{D9452615-9FDA-4369-808E-2A7708F02B26}" dt="2021-06-17T17:12:50.537" v="4035" actId="478"/>
          <ac:cxnSpMkLst>
            <pc:docMk/>
            <pc:sldMk cId="1715617631" sldId="2076137700"/>
            <ac:cxnSpMk id="211" creationId="{D1344821-C155-4AB8-943B-7B0CB7AC8792}"/>
          </ac:cxnSpMkLst>
        </pc:cxnChg>
        <pc:cxnChg chg="add mod">
          <ac:chgData name="Sidney Andrews (SeeSharpRun.NET)" userId="bf6b72ff-c0a4-4541-889d-4072e9e5979f" providerId="ADAL" clId="{D9452615-9FDA-4369-808E-2A7708F02B26}" dt="2021-06-17T17:19:22.117" v="4216" actId="12789"/>
          <ac:cxnSpMkLst>
            <pc:docMk/>
            <pc:sldMk cId="1715617631" sldId="2076137700"/>
            <ac:cxnSpMk id="252" creationId="{073C9C19-8F97-407A-BF11-E7ABF97BC331}"/>
          </ac:cxnSpMkLst>
        </pc:cxnChg>
      </pc:sldChg>
      <pc:sldChg chg="addSp delSp modSp mod modAnim modNotesTx">
        <pc:chgData name="Sidney Andrews (SeeSharpRun.NET)" userId="bf6b72ff-c0a4-4541-889d-4072e9e5979f" providerId="ADAL" clId="{D9452615-9FDA-4369-808E-2A7708F02B26}" dt="2021-06-17T17:21:56.153" v="4283" actId="20577"/>
        <pc:sldMkLst>
          <pc:docMk/>
          <pc:sldMk cId="531908948" sldId="2076137701"/>
        </pc:sldMkLst>
        <pc:spChg chg="add mod">
          <ac:chgData name="Sidney Andrews (SeeSharpRun.NET)" userId="bf6b72ff-c0a4-4541-889d-4072e9e5979f" providerId="ADAL" clId="{D9452615-9FDA-4369-808E-2A7708F02B26}" dt="2021-06-17T16:46:54.735" v="3371" actId="14100"/>
          <ac:spMkLst>
            <pc:docMk/>
            <pc:sldMk cId="531908948" sldId="2076137701"/>
            <ac:spMk id="3" creationId="{2BD0B07B-8AB2-4D49-A49E-8E8BB4CB560B}"/>
          </ac:spMkLst>
        </pc:spChg>
        <pc:spChg chg="add mod topLvl">
          <ac:chgData name="Sidney Andrews (SeeSharpRun.NET)" userId="bf6b72ff-c0a4-4541-889d-4072e9e5979f" providerId="ADAL" clId="{D9452615-9FDA-4369-808E-2A7708F02B26}" dt="2021-06-17T16:46:48.765" v="3370" actId="165"/>
          <ac:spMkLst>
            <pc:docMk/>
            <pc:sldMk cId="531908948" sldId="2076137701"/>
            <ac:spMk id="34" creationId="{C71332A4-A8D7-47D4-9CBA-EC59A36AA22A}"/>
          </ac:spMkLst>
        </pc:spChg>
        <pc:spChg chg="add mod topLvl">
          <ac:chgData name="Sidney Andrews (SeeSharpRun.NET)" userId="bf6b72ff-c0a4-4541-889d-4072e9e5979f" providerId="ADAL" clId="{D9452615-9FDA-4369-808E-2A7708F02B26}" dt="2021-06-17T16:46:59.585" v="3372" actId="207"/>
          <ac:spMkLst>
            <pc:docMk/>
            <pc:sldMk cId="531908948" sldId="2076137701"/>
            <ac:spMk id="35" creationId="{7FE21DB3-346C-465E-BA2D-B44287B0C7C9}"/>
          </ac:spMkLst>
        </pc:spChg>
        <pc:spChg chg="mod">
          <ac:chgData name="Sidney Andrews (SeeSharpRun.NET)" userId="bf6b72ff-c0a4-4541-889d-4072e9e5979f" providerId="ADAL" clId="{D9452615-9FDA-4369-808E-2A7708F02B26}" dt="2021-06-17T16:43:09.729" v="3277" actId="108"/>
          <ac:spMkLst>
            <pc:docMk/>
            <pc:sldMk cId="531908948" sldId="2076137701"/>
            <ac:spMk id="53" creationId="{C614D430-92A3-D644-BA19-CA0530657ABC}"/>
          </ac:spMkLst>
        </pc:spChg>
        <pc:grpChg chg="add del mod">
          <ac:chgData name="Sidney Andrews (SeeSharpRun.NET)" userId="bf6b72ff-c0a4-4541-889d-4072e9e5979f" providerId="ADAL" clId="{D9452615-9FDA-4369-808E-2A7708F02B26}" dt="2021-06-17T16:45:52.955" v="3356" actId="165"/>
          <ac:grpSpMkLst>
            <pc:docMk/>
            <pc:sldMk cId="531908948" sldId="2076137701"/>
            <ac:grpSpMk id="5" creationId="{7E51CD89-B04E-4428-B6D4-CFAB137C345A}"/>
          </ac:grpSpMkLst>
        </pc:grpChg>
        <pc:grpChg chg="add del mod">
          <ac:chgData name="Sidney Andrews (SeeSharpRun.NET)" userId="bf6b72ff-c0a4-4541-889d-4072e9e5979f" providerId="ADAL" clId="{D9452615-9FDA-4369-808E-2A7708F02B26}" dt="2021-06-17T16:46:48.765" v="3370" actId="165"/>
          <ac:grpSpMkLst>
            <pc:docMk/>
            <pc:sldMk cId="531908948" sldId="2076137701"/>
            <ac:grpSpMk id="6" creationId="{65494FFD-D138-405E-9CE2-8F414F9AB858}"/>
          </ac:grpSpMkLst>
        </pc:grpChg>
        <pc:grpChg chg="add mod">
          <ac:chgData name="Sidney Andrews (SeeSharpRun.NET)" userId="bf6b72ff-c0a4-4541-889d-4072e9e5979f" providerId="ADAL" clId="{D9452615-9FDA-4369-808E-2A7708F02B26}" dt="2021-06-17T16:47:16.020" v="3377" actId="12788"/>
          <ac:grpSpMkLst>
            <pc:docMk/>
            <pc:sldMk cId="531908948" sldId="2076137701"/>
            <ac:grpSpMk id="7" creationId="{E86911F3-7E01-4DB0-B01E-B5818454992F}"/>
          </ac:grpSpMkLst>
        </pc:grpChg>
        <pc:grpChg chg="add mod">
          <ac:chgData name="Sidney Andrews (SeeSharpRun.NET)" userId="bf6b72ff-c0a4-4541-889d-4072e9e5979f" providerId="ADAL" clId="{D9452615-9FDA-4369-808E-2A7708F02B26}" dt="2021-06-17T16:47:16.020" v="3377" actId="12788"/>
          <ac:grpSpMkLst>
            <pc:docMk/>
            <pc:sldMk cId="531908948" sldId="2076137701"/>
            <ac:grpSpMk id="8" creationId="{4ECFEC79-0967-4E5D-89EF-5B3A8B29B65A}"/>
          </ac:grpSpMkLst>
        </pc:grpChg>
        <pc:picChg chg="del mod">
          <ac:chgData name="Sidney Andrews (SeeSharpRun.NET)" userId="bf6b72ff-c0a4-4541-889d-4072e9e5979f" providerId="ADAL" clId="{D9452615-9FDA-4369-808E-2A7708F02B26}" dt="2021-06-17T16:45:09.937" v="3347" actId="478"/>
          <ac:picMkLst>
            <pc:docMk/>
            <pc:sldMk cId="531908948" sldId="2076137701"/>
            <ac:picMk id="4" creationId="{AD29437D-CC1F-4A38-974D-545C519BE90A}"/>
          </ac:picMkLst>
        </pc:picChg>
        <pc:picChg chg="add del mod">
          <ac:chgData name="Sidney Andrews (SeeSharpRun.NET)" userId="bf6b72ff-c0a4-4541-889d-4072e9e5979f" providerId="ADAL" clId="{D9452615-9FDA-4369-808E-2A7708F02B26}" dt="2021-06-17T16:47:05.465" v="3374" actId="478"/>
          <ac:picMkLst>
            <pc:docMk/>
            <pc:sldMk cId="531908948" sldId="2076137701"/>
            <ac:picMk id="33" creationId="{F00DE667-3963-4E75-B40C-18F039B2DA83}"/>
          </ac:picMkLst>
        </pc:picChg>
        <pc:inkChg chg="mod">
          <ac:chgData name="Sidney Andrews (SeeSharpRun.NET)" userId="bf6b72ff-c0a4-4541-889d-4072e9e5979f" providerId="ADAL" clId="{D9452615-9FDA-4369-808E-2A7708F02B26}" dt="2021-06-17T16:43:14.155" v="3278" actId="1076"/>
          <ac:inkMkLst>
            <pc:docMk/>
            <pc:sldMk cId="531908948" sldId="2076137701"/>
            <ac:inkMk id="357" creationId="{767A49EE-0A19-48E0-A04C-FAD87ED018E1}"/>
          </ac:inkMkLst>
        </pc:inkChg>
      </pc:sldChg>
      <pc:sldChg chg="addSp delSp modSp add mod modNotesTx">
        <pc:chgData name="Sidney Andrews (SeeSharpRun.NET)" userId="bf6b72ff-c0a4-4541-889d-4072e9e5979f" providerId="ADAL" clId="{D9452615-9FDA-4369-808E-2A7708F02B26}" dt="2021-06-17T17:48:46.092" v="5731" actId="20577"/>
        <pc:sldMkLst>
          <pc:docMk/>
          <pc:sldMk cId="452575632" sldId="2076137702"/>
        </pc:sldMkLst>
        <pc:spChg chg="add mod topLvl">
          <ac:chgData name="Sidney Andrews (SeeSharpRun.NET)" userId="bf6b72ff-c0a4-4541-889d-4072e9e5979f" providerId="ADAL" clId="{D9452615-9FDA-4369-808E-2A7708F02B26}" dt="2021-06-17T17:45:56.155" v="5361" actId="122"/>
          <ac:spMkLst>
            <pc:docMk/>
            <pc:sldMk cId="452575632" sldId="2076137702"/>
            <ac:spMk id="2" creationId="{81F48BA2-B5F9-4A7F-AD35-FBF0EED61676}"/>
          </ac:spMkLst>
        </pc:spChg>
        <pc:spChg chg="del">
          <ac:chgData name="Sidney Andrews (SeeSharpRun.NET)" userId="bf6b72ff-c0a4-4541-889d-4072e9e5979f" providerId="ADAL" clId="{D9452615-9FDA-4369-808E-2A7708F02B26}" dt="2021-06-17T17:43:59.103" v="5231" actId="478"/>
          <ac:spMkLst>
            <pc:docMk/>
            <pc:sldMk cId="452575632" sldId="2076137702"/>
            <ac:spMk id="4" creationId="{92009D47-67BE-403B-A5DB-1C7A12EBB79B}"/>
          </ac:spMkLst>
        </pc:spChg>
        <pc:spChg chg="del">
          <ac:chgData name="Sidney Andrews (SeeSharpRun.NET)" userId="bf6b72ff-c0a4-4541-889d-4072e9e5979f" providerId="ADAL" clId="{D9452615-9FDA-4369-808E-2A7708F02B26}" dt="2021-06-17T17:44:02.043" v="5233" actId="478"/>
          <ac:spMkLst>
            <pc:docMk/>
            <pc:sldMk cId="452575632" sldId="2076137702"/>
            <ac:spMk id="5" creationId="{A3F074A7-E0E2-42A8-A29C-73DD10242B4D}"/>
          </ac:spMkLst>
        </pc:spChg>
        <pc:spChg chg="add mod">
          <ac:chgData name="Sidney Andrews (SeeSharpRun.NET)" userId="bf6b72ff-c0a4-4541-889d-4072e9e5979f" providerId="ADAL" clId="{D9452615-9FDA-4369-808E-2A7708F02B26}" dt="2021-06-17T17:48:13.182" v="5606" actId="6549"/>
          <ac:spMkLst>
            <pc:docMk/>
            <pc:sldMk cId="452575632" sldId="2076137702"/>
            <ac:spMk id="6" creationId="{C1F88F75-B125-40BF-BF6A-642325629F1D}"/>
          </ac:spMkLst>
        </pc:spChg>
        <pc:spChg chg="add mod topLvl">
          <ac:chgData name="Sidney Andrews (SeeSharpRun.NET)" userId="bf6b72ff-c0a4-4541-889d-4072e9e5979f" providerId="ADAL" clId="{D9452615-9FDA-4369-808E-2A7708F02B26}" dt="2021-06-17T17:45:56.155" v="5361" actId="122"/>
          <ac:spMkLst>
            <pc:docMk/>
            <pc:sldMk cId="452575632" sldId="2076137702"/>
            <ac:spMk id="8" creationId="{36D4788E-CBEC-462B-A2D0-6AA6EB7D9BE6}"/>
          </ac:spMkLst>
        </pc:spChg>
        <pc:spChg chg="add mod topLvl">
          <ac:chgData name="Sidney Andrews (SeeSharpRun.NET)" userId="bf6b72ff-c0a4-4541-889d-4072e9e5979f" providerId="ADAL" clId="{D9452615-9FDA-4369-808E-2A7708F02B26}" dt="2021-06-17T17:45:56.155" v="5361" actId="122"/>
          <ac:spMkLst>
            <pc:docMk/>
            <pc:sldMk cId="452575632" sldId="2076137702"/>
            <ac:spMk id="9" creationId="{47833FA9-252E-4009-8704-5A35D6BBD3B2}"/>
          </ac:spMkLst>
        </pc:spChg>
        <pc:spChg chg="add mod">
          <ac:chgData name="Sidney Andrews (SeeSharpRun.NET)" userId="bf6b72ff-c0a4-4541-889d-4072e9e5979f" providerId="ADAL" clId="{D9452615-9FDA-4369-808E-2A7708F02B26}" dt="2021-06-17T17:48:15.478" v="5607" actId="20577"/>
          <ac:spMkLst>
            <pc:docMk/>
            <pc:sldMk cId="452575632" sldId="2076137702"/>
            <ac:spMk id="12" creationId="{0296D0B8-D7BB-49D8-A154-91645035273F}"/>
          </ac:spMkLst>
        </pc:spChg>
        <pc:spChg chg="add mod">
          <ac:chgData name="Sidney Andrews (SeeSharpRun.NET)" userId="bf6b72ff-c0a4-4541-889d-4072e9e5979f" providerId="ADAL" clId="{D9452615-9FDA-4369-808E-2A7708F02B26}" dt="2021-06-17T17:48:46.092" v="5731" actId="20577"/>
          <ac:spMkLst>
            <pc:docMk/>
            <pc:sldMk cId="452575632" sldId="2076137702"/>
            <ac:spMk id="13" creationId="{8D0A9AE5-3BF5-405E-BAFF-A991B109A3E9}"/>
          </ac:spMkLst>
        </pc:spChg>
        <pc:spChg chg="del">
          <ac:chgData name="Sidney Andrews (SeeSharpRun.NET)" userId="bf6b72ff-c0a4-4541-889d-4072e9e5979f" providerId="ADAL" clId="{D9452615-9FDA-4369-808E-2A7708F02B26}" dt="2021-06-17T17:44:00.498" v="5232" actId="478"/>
          <ac:spMkLst>
            <pc:docMk/>
            <pc:sldMk cId="452575632" sldId="2076137702"/>
            <ac:spMk id="81" creationId="{FFFEB118-3B74-4902-80EB-CDFC1DEEF1F9}"/>
          </ac:spMkLst>
        </pc:spChg>
        <pc:grpChg chg="add del mod">
          <ac:chgData name="Sidney Andrews (SeeSharpRun.NET)" userId="bf6b72ff-c0a4-4541-889d-4072e9e5979f" providerId="ADAL" clId="{D9452615-9FDA-4369-808E-2A7708F02B26}" dt="2021-06-17T17:44:55.089" v="5265" actId="165"/>
          <ac:grpSpMkLst>
            <pc:docMk/>
            <pc:sldMk cId="452575632" sldId="2076137702"/>
            <ac:grpSpMk id="3" creationId="{55208245-63DE-4EF0-9CBF-18FE4D5E504C}"/>
          </ac:grpSpMkLst>
        </pc:grpChg>
      </pc:sldChg>
      <pc:sldChg chg="add modNotesTx">
        <pc:chgData name="Sidney Andrews (SeeSharpRun.NET)" userId="bf6b72ff-c0a4-4541-889d-4072e9e5979f" providerId="ADAL" clId="{D9452615-9FDA-4369-808E-2A7708F02B26}" dt="2021-06-17T17:38:08.566" v="4724" actId="20577"/>
        <pc:sldMkLst>
          <pc:docMk/>
          <pc:sldMk cId="1979354096" sldId="2076137703"/>
        </pc:sldMkLst>
      </pc:sldChg>
      <pc:sldChg chg="modSp add mod modNotesTx">
        <pc:chgData name="Sidney Andrews (SeeSharpRun.NET)" userId="bf6b72ff-c0a4-4541-889d-4072e9e5979f" providerId="ADAL" clId="{D9452615-9FDA-4369-808E-2A7708F02B26}" dt="2021-06-17T17:38:29.832" v="4732" actId="20577"/>
        <pc:sldMkLst>
          <pc:docMk/>
          <pc:sldMk cId="2682204327" sldId="2076137704"/>
        </pc:sldMkLst>
        <pc:spChg chg="mod">
          <ac:chgData name="Sidney Andrews (SeeSharpRun.NET)" userId="bf6b72ff-c0a4-4541-889d-4072e9e5979f" providerId="ADAL" clId="{D9452615-9FDA-4369-808E-2A7708F02B26}" dt="2021-06-17T17:25:30.676" v="4367" actId="12788"/>
          <ac:spMkLst>
            <pc:docMk/>
            <pc:sldMk cId="2682204327" sldId="2076137704"/>
            <ac:spMk id="5" creationId="{3427D0C7-126C-4D7E-A4C4-A6E43029DCA2}"/>
          </ac:spMkLst>
        </pc:spChg>
        <pc:spChg chg="mod">
          <ac:chgData name="Sidney Andrews (SeeSharpRun.NET)" userId="bf6b72ff-c0a4-4541-889d-4072e9e5979f" providerId="ADAL" clId="{D9452615-9FDA-4369-808E-2A7708F02B26}" dt="2021-06-17T17:25:34.809" v="4368" actId="12788"/>
          <ac:spMkLst>
            <pc:docMk/>
            <pc:sldMk cId="2682204327" sldId="2076137704"/>
            <ac:spMk id="6" creationId="{79348D9F-D03F-4230-9150-87C4589F5215}"/>
          </ac:spMkLst>
        </pc:spChg>
        <pc:spChg chg="mod">
          <ac:chgData name="Sidney Andrews (SeeSharpRun.NET)" userId="bf6b72ff-c0a4-4541-889d-4072e9e5979f" providerId="ADAL" clId="{D9452615-9FDA-4369-808E-2A7708F02B26}" dt="2021-06-17T17:25:25.200" v="4366" actId="12788"/>
          <ac:spMkLst>
            <pc:docMk/>
            <pc:sldMk cId="2682204327" sldId="2076137704"/>
            <ac:spMk id="11" creationId="{26930229-E0DA-42C8-85AC-83367AB75790}"/>
          </ac:spMkLst>
        </pc:spChg>
        <pc:spChg chg="mod">
          <ac:chgData name="Sidney Andrews (SeeSharpRun.NET)" userId="bf6b72ff-c0a4-4541-889d-4072e9e5979f" providerId="ADAL" clId="{D9452615-9FDA-4369-808E-2A7708F02B26}" dt="2021-06-17T17:25:30.676" v="4367" actId="12788"/>
          <ac:spMkLst>
            <pc:docMk/>
            <pc:sldMk cId="2682204327" sldId="2076137704"/>
            <ac:spMk id="12" creationId="{79BD88DA-9CC3-469F-A5B3-06A098235DB7}"/>
          </ac:spMkLst>
        </pc:spChg>
        <pc:spChg chg="mod">
          <ac:chgData name="Sidney Andrews (SeeSharpRun.NET)" userId="bf6b72ff-c0a4-4541-889d-4072e9e5979f" providerId="ADAL" clId="{D9452615-9FDA-4369-808E-2A7708F02B26}" dt="2021-06-17T17:25:34.809" v="4368" actId="12788"/>
          <ac:spMkLst>
            <pc:docMk/>
            <pc:sldMk cId="2682204327" sldId="2076137704"/>
            <ac:spMk id="13" creationId="{96A83FD4-9519-45C3-A503-F9C529BA4B43}"/>
          </ac:spMkLst>
        </pc:spChg>
        <pc:spChg chg="mod">
          <ac:chgData name="Sidney Andrews (SeeSharpRun.NET)" userId="bf6b72ff-c0a4-4541-889d-4072e9e5979f" providerId="ADAL" clId="{D9452615-9FDA-4369-808E-2A7708F02B26}" dt="2021-06-17T17:25:25.200" v="4366" actId="12788"/>
          <ac:spMkLst>
            <pc:docMk/>
            <pc:sldMk cId="2682204327" sldId="2076137704"/>
            <ac:spMk id="25" creationId="{649A2D5F-09AD-4DD6-ABBD-D491EC378E44}"/>
          </ac:spMkLst>
        </pc:spChg>
      </pc:sldChg>
      <pc:sldChg chg="addSp delSp modSp add mod ord modTransition modNotesTx">
        <pc:chgData name="Sidney Andrews (SeeSharpRun.NET)" userId="bf6b72ff-c0a4-4541-889d-4072e9e5979f" providerId="ADAL" clId="{D9452615-9FDA-4369-808E-2A7708F02B26}" dt="2021-06-17T16:33:24.531" v="2979"/>
        <pc:sldMkLst>
          <pc:docMk/>
          <pc:sldMk cId="2940561825" sldId="2076137705"/>
        </pc:sldMkLst>
        <pc:spChg chg="add mod ord">
          <ac:chgData name="Sidney Andrews (SeeSharpRun.NET)" userId="bf6b72ff-c0a4-4541-889d-4072e9e5979f" providerId="ADAL" clId="{D9452615-9FDA-4369-808E-2A7708F02B26}" dt="2021-06-17T16:11:48.182" v="1455" actId="6549"/>
          <ac:spMkLst>
            <pc:docMk/>
            <pc:sldMk cId="2940561825" sldId="2076137705"/>
            <ac:spMk id="7" creationId="{910B2432-DB24-49A0-A255-F7851BB003F0}"/>
          </ac:spMkLst>
        </pc:spChg>
        <pc:spChg chg="del mod">
          <ac:chgData name="Sidney Andrews (SeeSharpRun.NET)" userId="bf6b72ff-c0a4-4541-889d-4072e9e5979f" providerId="ADAL" clId="{D9452615-9FDA-4369-808E-2A7708F02B26}" dt="2021-06-17T16:01:10.794" v="1098" actId="478"/>
          <ac:spMkLst>
            <pc:docMk/>
            <pc:sldMk cId="2940561825" sldId="2076137705"/>
            <ac:spMk id="12" creationId="{2E5BEEDC-DD64-48BE-8027-CFC1D7D98819}"/>
          </ac:spMkLst>
        </pc:spChg>
        <pc:spChg chg="mod">
          <ac:chgData name="Sidney Andrews (SeeSharpRun.NET)" userId="bf6b72ff-c0a4-4541-889d-4072e9e5979f" providerId="ADAL" clId="{D9452615-9FDA-4369-808E-2A7708F02B26}" dt="2021-06-17T16:01:58.479" v="1159" actId="20577"/>
          <ac:spMkLst>
            <pc:docMk/>
            <pc:sldMk cId="2940561825" sldId="2076137705"/>
            <ac:spMk id="53" creationId="{C614D430-92A3-D644-BA19-CA0530657ABC}"/>
          </ac:spMkLst>
        </pc:spChg>
        <pc:picChg chg="add mod">
          <ac:chgData name="Sidney Andrews (SeeSharpRun.NET)" userId="bf6b72ff-c0a4-4541-889d-4072e9e5979f" providerId="ADAL" clId="{D9452615-9FDA-4369-808E-2A7708F02B26}" dt="2021-06-17T16:02:31.717" v="1179"/>
          <ac:picMkLst>
            <pc:docMk/>
            <pc:sldMk cId="2940561825" sldId="2076137705"/>
            <ac:picMk id="8" creationId="{B9DD599E-91A7-4BDA-B7A8-EE495FB44281}"/>
          </ac:picMkLst>
        </pc:picChg>
        <pc:picChg chg="del mod">
          <ac:chgData name="Sidney Andrews (SeeSharpRun.NET)" userId="bf6b72ff-c0a4-4541-889d-4072e9e5979f" providerId="ADAL" clId="{D9452615-9FDA-4369-808E-2A7708F02B26}" dt="2021-06-17T15:58:25.584" v="1012" actId="478"/>
          <ac:picMkLst>
            <pc:docMk/>
            <pc:sldMk cId="2940561825" sldId="2076137705"/>
            <ac:picMk id="11" creationId="{067A3388-694A-43A0-BCDC-DA868D8F32FA}"/>
          </ac:picMkLst>
        </pc:picChg>
      </pc:sldChg>
      <pc:sldChg chg="modSp add mod modNotesTx">
        <pc:chgData name="Sidney Andrews (SeeSharpRun.NET)" userId="bf6b72ff-c0a4-4541-889d-4072e9e5979f" providerId="ADAL" clId="{D9452615-9FDA-4369-808E-2A7708F02B26}" dt="2021-06-17T17:39:05.692" v="4801" actId="20577"/>
        <pc:sldMkLst>
          <pc:docMk/>
          <pc:sldMk cId="2442667619" sldId="2076137706"/>
        </pc:sldMkLst>
        <pc:spChg chg="mod">
          <ac:chgData name="Sidney Andrews (SeeSharpRun.NET)" userId="bf6b72ff-c0a4-4541-889d-4072e9e5979f" providerId="ADAL" clId="{D9452615-9FDA-4369-808E-2A7708F02B26}" dt="2021-06-17T17:25:50.983" v="4371" actId="12788"/>
          <ac:spMkLst>
            <pc:docMk/>
            <pc:sldMk cId="2442667619" sldId="2076137706"/>
            <ac:spMk id="6" creationId="{79348D9F-D03F-4230-9150-87C4589F5215}"/>
          </ac:spMkLst>
        </pc:spChg>
        <pc:spChg chg="mod">
          <ac:chgData name="Sidney Andrews (SeeSharpRun.NET)" userId="bf6b72ff-c0a4-4541-889d-4072e9e5979f" providerId="ADAL" clId="{D9452615-9FDA-4369-808E-2A7708F02B26}" dt="2021-06-17T17:25:42.571" v="4369" actId="1076"/>
          <ac:spMkLst>
            <pc:docMk/>
            <pc:sldMk cId="2442667619" sldId="2076137706"/>
            <ac:spMk id="9" creationId="{498497FC-45FF-408F-A38C-2A3E5CBBBDC0}"/>
          </ac:spMkLst>
        </pc:spChg>
        <pc:spChg chg="mod">
          <ac:chgData name="Sidney Andrews (SeeSharpRun.NET)" userId="bf6b72ff-c0a4-4541-889d-4072e9e5979f" providerId="ADAL" clId="{D9452615-9FDA-4369-808E-2A7708F02B26}" dt="2021-06-17T17:25:50.983" v="4371" actId="12788"/>
          <ac:spMkLst>
            <pc:docMk/>
            <pc:sldMk cId="2442667619" sldId="2076137706"/>
            <ac:spMk id="10" creationId="{063B8D25-74A1-48B9-969A-A815BDEDEFC4}"/>
          </ac:spMkLst>
        </pc:spChg>
      </pc:sldChg>
      <pc:sldChg chg="addSp delSp modSp mod modAnim">
        <pc:chgData name="Sidney Andrews (SeeSharpRun.NET)" userId="bf6b72ff-c0a4-4541-889d-4072e9e5979f" providerId="ADAL" clId="{D9452615-9FDA-4369-808E-2A7708F02B26}" dt="2021-06-17T17:21:33.084" v="4268" actId="478"/>
        <pc:sldMkLst>
          <pc:docMk/>
          <pc:sldMk cId="1591398561" sldId="2076137707"/>
        </pc:sldMkLst>
        <pc:spChg chg="mod">
          <ac:chgData name="Sidney Andrews (SeeSharpRun.NET)" userId="bf6b72ff-c0a4-4541-889d-4072e9e5979f" providerId="ADAL" clId="{D9452615-9FDA-4369-808E-2A7708F02B26}" dt="2021-06-17T16:47:26.431" v="3379"/>
          <ac:spMkLst>
            <pc:docMk/>
            <pc:sldMk cId="1591398561" sldId="2076137707"/>
            <ac:spMk id="39" creationId="{5F831054-6A8A-42D7-993F-1B92C52CF2E1}"/>
          </ac:spMkLst>
        </pc:spChg>
        <pc:spChg chg="mod">
          <ac:chgData name="Sidney Andrews (SeeSharpRun.NET)" userId="bf6b72ff-c0a4-4541-889d-4072e9e5979f" providerId="ADAL" clId="{D9452615-9FDA-4369-808E-2A7708F02B26}" dt="2021-06-17T16:47:26.431" v="3379"/>
          <ac:spMkLst>
            <pc:docMk/>
            <pc:sldMk cId="1591398561" sldId="2076137707"/>
            <ac:spMk id="40" creationId="{2F4A9A82-7128-4789-8211-23ACA12AA0AF}"/>
          </ac:spMkLst>
        </pc:spChg>
        <pc:spChg chg="mod">
          <ac:chgData name="Sidney Andrews (SeeSharpRun.NET)" userId="bf6b72ff-c0a4-4541-889d-4072e9e5979f" providerId="ADAL" clId="{D9452615-9FDA-4369-808E-2A7708F02B26}" dt="2021-06-17T16:47:26.431" v="3379"/>
          <ac:spMkLst>
            <pc:docMk/>
            <pc:sldMk cId="1591398561" sldId="2076137707"/>
            <ac:spMk id="41" creationId="{200A3236-07BD-43FC-9655-4313E41950DA}"/>
          </ac:spMkLst>
        </pc:spChg>
        <pc:spChg chg="add mod">
          <ac:chgData name="Sidney Andrews (SeeSharpRun.NET)" userId="bf6b72ff-c0a4-4541-889d-4072e9e5979f" providerId="ADAL" clId="{D9452615-9FDA-4369-808E-2A7708F02B26}" dt="2021-06-17T17:21:18.251" v="4258"/>
          <ac:spMkLst>
            <pc:docMk/>
            <pc:sldMk cId="1591398561" sldId="2076137707"/>
            <ac:spMk id="51" creationId="{A178C310-79C5-4CF4-99F1-06494C73BB56}"/>
          </ac:spMkLst>
        </pc:spChg>
        <pc:spChg chg="add mod">
          <ac:chgData name="Sidney Andrews (SeeSharpRun.NET)" userId="bf6b72ff-c0a4-4541-889d-4072e9e5979f" providerId="ADAL" clId="{D9452615-9FDA-4369-808E-2A7708F02B26}" dt="2021-06-17T17:21:05.319" v="4249"/>
          <ac:spMkLst>
            <pc:docMk/>
            <pc:sldMk cId="1591398561" sldId="2076137707"/>
            <ac:spMk id="53" creationId="{5EB7169B-C70F-487D-BFAD-292F413077A9}"/>
          </ac:spMkLst>
        </pc:spChg>
        <pc:spChg chg="add mod">
          <ac:chgData name="Sidney Andrews (SeeSharpRun.NET)" userId="bf6b72ff-c0a4-4541-889d-4072e9e5979f" providerId="ADAL" clId="{D9452615-9FDA-4369-808E-2A7708F02B26}" dt="2021-06-17T17:21:26.090" v="4267"/>
          <ac:spMkLst>
            <pc:docMk/>
            <pc:sldMk cId="1591398561" sldId="2076137707"/>
            <ac:spMk id="55" creationId="{D632E9CC-48E8-41F8-969D-09E1C1E8207A}"/>
          </ac:spMkLst>
        </pc:spChg>
        <pc:spChg chg="mod">
          <ac:chgData name="Sidney Andrews (SeeSharpRun.NET)" userId="bf6b72ff-c0a4-4541-889d-4072e9e5979f" providerId="ADAL" clId="{D9452615-9FDA-4369-808E-2A7708F02B26}" dt="2021-06-17T17:20:40.547" v="4238" actId="403"/>
          <ac:spMkLst>
            <pc:docMk/>
            <pc:sldMk cId="1591398561" sldId="2076137707"/>
            <ac:spMk id="57" creationId="{A95C385A-9AB1-489B-A0C6-ECA4AA7F7150}"/>
          </ac:spMkLst>
        </pc:spChg>
        <pc:spChg chg="mod">
          <ac:chgData name="Sidney Andrews (SeeSharpRun.NET)" userId="bf6b72ff-c0a4-4541-889d-4072e9e5979f" providerId="ADAL" clId="{D9452615-9FDA-4369-808E-2A7708F02B26}" dt="2021-06-17T17:20:40.547" v="4238" actId="403"/>
          <ac:spMkLst>
            <pc:docMk/>
            <pc:sldMk cId="1591398561" sldId="2076137707"/>
            <ac:spMk id="60" creationId="{C6351FC4-8523-4C5C-A6F4-D64291CEAD3D}"/>
          </ac:spMkLst>
        </pc:spChg>
        <pc:grpChg chg="add">
          <ac:chgData name="Sidney Andrews (SeeSharpRun.NET)" userId="bf6b72ff-c0a4-4541-889d-4072e9e5979f" providerId="ADAL" clId="{D9452615-9FDA-4369-808E-2A7708F02B26}" dt="2021-06-17T16:47:35.862" v="3381" actId="164"/>
          <ac:grpSpMkLst>
            <pc:docMk/>
            <pc:sldMk cId="1591398561" sldId="2076137707"/>
            <ac:grpSpMk id="2" creationId="{DFA2DEA7-018C-4FA7-9B35-1E7283CD7FA6}"/>
          </ac:grpSpMkLst>
        </pc:grpChg>
        <pc:grpChg chg="add mod">
          <ac:chgData name="Sidney Andrews (SeeSharpRun.NET)" userId="bf6b72ff-c0a4-4541-889d-4072e9e5979f" providerId="ADAL" clId="{D9452615-9FDA-4369-808E-2A7708F02B26}" dt="2021-06-17T17:20:51.357" v="4240" actId="14100"/>
          <ac:grpSpMkLst>
            <pc:docMk/>
            <pc:sldMk cId="1591398561" sldId="2076137707"/>
            <ac:grpSpMk id="3" creationId="{22AB0137-41A9-4F2E-97EC-C09813A2878C}"/>
          </ac:grpSpMkLst>
        </pc:grpChg>
        <pc:grpChg chg="add mod">
          <ac:chgData name="Sidney Andrews (SeeSharpRun.NET)" userId="bf6b72ff-c0a4-4541-889d-4072e9e5979f" providerId="ADAL" clId="{D9452615-9FDA-4369-808E-2A7708F02B26}" dt="2021-06-17T16:47:29.738" v="3380" actId="1076"/>
          <ac:grpSpMkLst>
            <pc:docMk/>
            <pc:sldMk cId="1591398561" sldId="2076137707"/>
            <ac:grpSpMk id="38" creationId="{96AF3252-0F20-4F5D-9D13-FABE14A0BA42}"/>
          </ac:grpSpMkLst>
        </pc:grpChg>
        <pc:grpChg chg="add mod">
          <ac:chgData name="Sidney Andrews (SeeSharpRun.NET)" userId="bf6b72ff-c0a4-4541-889d-4072e9e5979f" providerId="ADAL" clId="{D9452615-9FDA-4369-808E-2A7708F02B26}" dt="2021-06-17T17:20:28.725" v="4224" actId="164"/>
          <ac:grpSpMkLst>
            <pc:docMk/>
            <pc:sldMk cId="1591398561" sldId="2076137707"/>
            <ac:grpSpMk id="56" creationId="{B1F6B8D7-7626-49E9-866A-8EE2BCA4AF72}"/>
          </ac:grpSpMkLst>
        </pc:grpChg>
        <pc:grpChg chg="add mod">
          <ac:chgData name="Sidney Andrews (SeeSharpRun.NET)" userId="bf6b72ff-c0a4-4541-889d-4072e9e5979f" providerId="ADAL" clId="{D9452615-9FDA-4369-808E-2A7708F02B26}" dt="2021-06-17T17:20:28.725" v="4224" actId="164"/>
          <ac:grpSpMkLst>
            <pc:docMk/>
            <pc:sldMk cId="1591398561" sldId="2076137707"/>
            <ac:grpSpMk id="59" creationId="{2AD7891C-EEA8-473A-B92C-76903B6885C8}"/>
          </ac:grpSpMkLst>
        </pc:grpChg>
        <pc:graphicFrameChg chg="add del mod">
          <ac:chgData name="Sidney Andrews (SeeSharpRun.NET)" userId="bf6b72ff-c0a4-4541-889d-4072e9e5979f" providerId="ADAL" clId="{D9452615-9FDA-4369-808E-2A7708F02B26}" dt="2021-06-17T17:20:11.391" v="4222"/>
          <ac:graphicFrameMkLst>
            <pc:docMk/>
            <pc:sldMk cId="1591398561" sldId="2076137707"/>
            <ac:graphicFrameMk id="42" creationId="{CA8756BD-FC21-4810-87B4-F4415682E17B}"/>
          </ac:graphicFrameMkLst>
        </pc:graphicFrameChg>
        <pc:graphicFrameChg chg="add mod">
          <ac:chgData name="Sidney Andrews (SeeSharpRun.NET)" userId="bf6b72ff-c0a4-4541-889d-4072e9e5979f" providerId="ADAL" clId="{D9452615-9FDA-4369-808E-2A7708F02B26}" dt="2021-06-17T17:20:28.725" v="4224" actId="164"/>
          <ac:graphicFrameMkLst>
            <pc:docMk/>
            <pc:sldMk cId="1591398561" sldId="2076137707"/>
            <ac:graphicFrameMk id="43" creationId="{6C00C788-BFCC-4F14-8D87-232DBA96C603}"/>
          </ac:graphicFrameMkLst>
        </pc:graphicFrameChg>
        <pc:picChg chg="del">
          <ac:chgData name="Sidney Andrews (SeeSharpRun.NET)" userId="bf6b72ff-c0a4-4541-889d-4072e9e5979f" providerId="ADAL" clId="{D9452615-9FDA-4369-808E-2A7708F02B26}" dt="2021-06-17T16:47:24.065" v="3378" actId="478"/>
          <ac:picMkLst>
            <pc:docMk/>
            <pc:sldMk cId="1591398561" sldId="2076137707"/>
            <ac:picMk id="4" creationId="{55A4FF39-B2F9-4AC1-BEEE-33C7FE524B2F}"/>
          </ac:picMkLst>
        </pc:picChg>
        <pc:picChg chg="del mod">
          <ac:chgData name="Sidney Andrews (SeeSharpRun.NET)" userId="bf6b72ff-c0a4-4541-889d-4072e9e5979f" providerId="ADAL" clId="{D9452615-9FDA-4369-808E-2A7708F02B26}" dt="2021-06-17T17:21:33.084" v="4268" actId="478"/>
          <ac:picMkLst>
            <pc:docMk/>
            <pc:sldMk cId="1591398561" sldId="2076137707"/>
            <ac:picMk id="7" creationId="{A51BC522-FB4A-4FCD-B716-C9F95AEDAEAC}"/>
          </ac:picMkLst>
        </pc:picChg>
        <pc:picChg chg="mod">
          <ac:chgData name="Sidney Andrews (SeeSharpRun.NET)" userId="bf6b72ff-c0a4-4541-889d-4072e9e5979f" providerId="ADAL" clId="{D9452615-9FDA-4369-808E-2A7708F02B26}" dt="2021-06-17T17:20:25.497" v="4223"/>
          <ac:picMkLst>
            <pc:docMk/>
            <pc:sldMk cId="1591398561" sldId="2076137707"/>
            <ac:picMk id="58" creationId="{65C72BBE-2910-450F-86EA-BBC25E691627}"/>
          </ac:picMkLst>
        </pc:picChg>
        <pc:picChg chg="mod">
          <ac:chgData name="Sidney Andrews (SeeSharpRun.NET)" userId="bf6b72ff-c0a4-4541-889d-4072e9e5979f" providerId="ADAL" clId="{D9452615-9FDA-4369-808E-2A7708F02B26}" dt="2021-06-17T17:20:25.497" v="4223"/>
          <ac:picMkLst>
            <pc:docMk/>
            <pc:sldMk cId="1591398561" sldId="2076137707"/>
            <ac:picMk id="61" creationId="{985A154E-AC4D-458D-8467-E61999D934A1}"/>
          </ac:picMkLst>
        </pc:picChg>
        <pc:cxnChg chg="add mod">
          <ac:chgData name="Sidney Andrews (SeeSharpRun.NET)" userId="bf6b72ff-c0a4-4541-889d-4072e9e5979f" providerId="ADAL" clId="{D9452615-9FDA-4369-808E-2A7708F02B26}" dt="2021-06-17T17:20:28.725" v="4224" actId="164"/>
          <ac:cxnSpMkLst>
            <pc:docMk/>
            <pc:sldMk cId="1591398561" sldId="2076137707"/>
            <ac:cxnSpMk id="44" creationId="{A6035E6B-559C-410C-9159-D6BCA5B328B7}"/>
          </ac:cxnSpMkLst>
        </pc:cxnChg>
        <pc:cxnChg chg="add mod">
          <ac:chgData name="Sidney Andrews (SeeSharpRun.NET)" userId="bf6b72ff-c0a4-4541-889d-4072e9e5979f" providerId="ADAL" clId="{D9452615-9FDA-4369-808E-2A7708F02B26}" dt="2021-06-17T17:20:28.725" v="4224" actId="164"/>
          <ac:cxnSpMkLst>
            <pc:docMk/>
            <pc:sldMk cId="1591398561" sldId="2076137707"/>
            <ac:cxnSpMk id="45" creationId="{6BAC4316-9220-4454-A5FC-8C3C36C9C984}"/>
          </ac:cxnSpMkLst>
        </pc:cxnChg>
        <pc:cxnChg chg="add mod">
          <ac:chgData name="Sidney Andrews (SeeSharpRun.NET)" userId="bf6b72ff-c0a4-4541-889d-4072e9e5979f" providerId="ADAL" clId="{D9452615-9FDA-4369-808E-2A7708F02B26}" dt="2021-06-17T17:20:28.725" v="4224" actId="164"/>
          <ac:cxnSpMkLst>
            <pc:docMk/>
            <pc:sldMk cId="1591398561" sldId="2076137707"/>
            <ac:cxnSpMk id="46" creationId="{84F33C3C-F579-45EC-9084-9C342DE252C8}"/>
          </ac:cxnSpMkLst>
        </pc:cxnChg>
        <pc:cxnChg chg="add mod">
          <ac:chgData name="Sidney Andrews (SeeSharpRun.NET)" userId="bf6b72ff-c0a4-4541-889d-4072e9e5979f" providerId="ADAL" clId="{D9452615-9FDA-4369-808E-2A7708F02B26}" dt="2021-06-17T17:20:28.725" v="4224" actId="164"/>
          <ac:cxnSpMkLst>
            <pc:docMk/>
            <pc:sldMk cId="1591398561" sldId="2076137707"/>
            <ac:cxnSpMk id="47" creationId="{DC82F466-BBD8-421F-B3DD-C580DE6189A1}"/>
          </ac:cxnSpMkLst>
        </pc:cxnChg>
        <pc:cxnChg chg="add mod">
          <ac:chgData name="Sidney Andrews (SeeSharpRun.NET)" userId="bf6b72ff-c0a4-4541-889d-4072e9e5979f" providerId="ADAL" clId="{D9452615-9FDA-4369-808E-2A7708F02B26}" dt="2021-06-17T17:20:28.725" v="4224" actId="164"/>
          <ac:cxnSpMkLst>
            <pc:docMk/>
            <pc:sldMk cId="1591398561" sldId="2076137707"/>
            <ac:cxnSpMk id="50" creationId="{87945EF3-13A8-402B-A7DE-51309C75C387}"/>
          </ac:cxnSpMkLst>
        </pc:cxnChg>
      </pc:sldChg>
      <pc:sldChg chg="addSp delSp modSp add mod modAnim modNotesTx">
        <pc:chgData name="Sidney Andrews (SeeSharpRun.NET)" userId="bf6b72ff-c0a4-4541-889d-4072e9e5979f" providerId="ADAL" clId="{D9452615-9FDA-4369-808E-2A7708F02B26}" dt="2021-06-17T17:41:17.822" v="5097" actId="20577"/>
        <pc:sldMkLst>
          <pc:docMk/>
          <pc:sldMk cId="1697978514" sldId="2076137709"/>
        </pc:sldMkLst>
        <pc:spChg chg="del">
          <ac:chgData name="Sidney Andrews (SeeSharpRun.NET)" userId="bf6b72ff-c0a4-4541-889d-4072e9e5979f" providerId="ADAL" clId="{D9452615-9FDA-4369-808E-2A7708F02B26}" dt="2021-06-17T17:26:00.026" v="4372" actId="478"/>
          <ac:spMkLst>
            <pc:docMk/>
            <pc:sldMk cId="1697978514" sldId="2076137709"/>
            <ac:spMk id="5" creationId="{FBE81532-86A1-4971-9D3D-65244F7F6EAD}"/>
          </ac:spMkLst>
        </pc:spChg>
        <pc:spChg chg="mod">
          <ac:chgData name="Sidney Andrews (SeeSharpRun.NET)" userId="bf6b72ff-c0a4-4541-889d-4072e9e5979f" providerId="ADAL" clId="{D9452615-9FDA-4369-808E-2A7708F02B26}" dt="2021-06-17T17:29:04.904" v="4415" actId="3064"/>
          <ac:spMkLst>
            <pc:docMk/>
            <pc:sldMk cId="1697978514" sldId="2076137709"/>
            <ac:spMk id="10" creationId="{28AB707A-7B19-462C-95A4-DABEAEC73F9F}"/>
          </ac:spMkLst>
        </pc:spChg>
        <pc:spChg chg="mod">
          <ac:chgData name="Sidney Andrews (SeeSharpRun.NET)" userId="bf6b72ff-c0a4-4541-889d-4072e9e5979f" providerId="ADAL" clId="{D9452615-9FDA-4369-808E-2A7708F02B26}" dt="2021-06-17T17:29:04.904" v="4415" actId="3064"/>
          <ac:spMkLst>
            <pc:docMk/>
            <pc:sldMk cId="1697978514" sldId="2076137709"/>
            <ac:spMk id="11" creationId="{30A03CDD-EB3D-44F4-8F41-937C330C006D}"/>
          </ac:spMkLst>
        </pc:spChg>
        <pc:spChg chg="mod">
          <ac:chgData name="Sidney Andrews (SeeSharpRun.NET)" userId="bf6b72ff-c0a4-4541-889d-4072e9e5979f" providerId="ADAL" clId="{D9452615-9FDA-4369-808E-2A7708F02B26}" dt="2021-06-17T17:29:04.904" v="4415" actId="3064"/>
          <ac:spMkLst>
            <pc:docMk/>
            <pc:sldMk cId="1697978514" sldId="2076137709"/>
            <ac:spMk id="13" creationId="{B0C3937C-C1CF-4CB6-9805-AEB6F3800C64}"/>
          </ac:spMkLst>
        </pc:spChg>
        <pc:spChg chg="mod">
          <ac:chgData name="Sidney Andrews (SeeSharpRun.NET)" userId="bf6b72ff-c0a4-4541-889d-4072e9e5979f" providerId="ADAL" clId="{D9452615-9FDA-4369-808E-2A7708F02B26}" dt="2021-06-17T17:29:04.904" v="4415" actId="3064"/>
          <ac:spMkLst>
            <pc:docMk/>
            <pc:sldMk cId="1697978514" sldId="2076137709"/>
            <ac:spMk id="14" creationId="{CE7D47CE-0E9D-43E3-9485-D7F402D0766E}"/>
          </ac:spMkLst>
        </pc:spChg>
        <pc:spChg chg="mod">
          <ac:chgData name="Sidney Andrews (SeeSharpRun.NET)" userId="bf6b72ff-c0a4-4541-889d-4072e9e5979f" providerId="ADAL" clId="{D9452615-9FDA-4369-808E-2A7708F02B26}" dt="2021-06-17T17:29:04.904" v="4415" actId="3064"/>
          <ac:spMkLst>
            <pc:docMk/>
            <pc:sldMk cId="1697978514" sldId="2076137709"/>
            <ac:spMk id="16" creationId="{303C2CDD-0059-461C-9513-608520E1C4D9}"/>
          </ac:spMkLst>
        </pc:spChg>
        <pc:spChg chg="mod">
          <ac:chgData name="Sidney Andrews (SeeSharpRun.NET)" userId="bf6b72ff-c0a4-4541-889d-4072e9e5979f" providerId="ADAL" clId="{D9452615-9FDA-4369-808E-2A7708F02B26}" dt="2021-06-17T17:29:04.904" v="4415" actId="3064"/>
          <ac:spMkLst>
            <pc:docMk/>
            <pc:sldMk cId="1697978514" sldId="2076137709"/>
            <ac:spMk id="17" creationId="{7BDA1807-2D15-4C64-B957-3936A2D50C35}"/>
          </ac:spMkLst>
        </pc:spChg>
        <pc:spChg chg="mod topLvl">
          <ac:chgData name="Sidney Andrews (SeeSharpRun.NET)" userId="bf6b72ff-c0a4-4541-889d-4072e9e5979f" providerId="ADAL" clId="{D9452615-9FDA-4369-808E-2A7708F02B26}" dt="2021-06-17T17:30:16.944" v="4443" actId="1076"/>
          <ac:spMkLst>
            <pc:docMk/>
            <pc:sldMk cId="1697978514" sldId="2076137709"/>
            <ac:spMk id="19" creationId="{204B2EDD-B4AF-4513-AC0C-78A8E405BE70}"/>
          </ac:spMkLst>
        </pc:spChg>
        <pc:spChg chg="del mod topLvl">
          <ac:chgData name="Sidney Andrews (SeeSharpRun.NET)" userId="bf6b72ff-c0a4-4541-889d-4072e9e5979f" providerId="ADAL" clId="{D9452615-9FDA-4369-808E-2A7708F02B26}" dt="2021-06-17T17:29:17.157" v="4418" actId="478"/>
          <ac:spMkLst>
            <pc:docMk/>
            <pc:sldMk cId="1697978514" sldId="2076137709"/>
            <ac:spMk id="20" creationId="{C1319840-7F2C-49DB-8A55-DD1B56A91C79}"/>
          </ac:spMkLst>
        </pc:spChg>
        <pc:spChg chg="mod">
          <ac:chgData name="Sidney Andrews (SeeSharpRun.NET)" userId="bf6b72ff-c0a4-4541-889d-4072e9e5979f" providerId="ADAL" clId="{D9452615-9FDA-4369-808E-2A7708F02B26}" dt="2021-06-17T17:29:04.904" v="4415" actId="3064"/>
          <ac:spMkLst>
            <pc:docMk/>
            <pc:sldMk cId="1697978514" sldId="2076137709"/>
            <ac:spMk id="22" creationId="{AA520BC0-0C26-4FD5-B8EE-4968516D46D3}"/>
          </ac:spMkLst>
        </pc:spChg>
        <pc:spChg chg="mod">
          <ac:chgData name="Sidney Andrews (SeeSharpRun.NET)" userId="bf6b72ff-c0a4-4541-889d-4072e9e5979f" providerId="ADAL" clId="{D9452615-9FDA-4369-808E-2A7708F02B26}" dt="2021-06-17T17:29:04.904" v="4415" actId="3064"/>
          <ac:spMkLst>
            <pc:docMk/>
            <pc:sldMk cId="1697978514" sldId="2076137709"/>
            <ac:spMk id="23" creationId="{84D1CA5F-B7BC-467D-A08C-A6291D713990}"/>
          </ac:spMkLst>
        </pc:spChg>
        <pc:spChg chg="mod">
          <ac:chgData name="Sidney Andrews (SeeSharpRun.NET)" userId="bf6b72ff-c0a4-4541-889d-4072e9e5979f" providerId="ADAL" clId="{D9452615-9FDA-4369-808E-2A7708F02B26}" dt="2021-06-17T17:29:04.904" v="4415" actId="3064"/>
          <ac:spMkLst>
            <pc:docMk/>
            <pc:sldMk cId="1697978514" sldId="2076137709"/>
            <ac:spMk id="25" creationId="{80B408DC-0A19-4CA5-AC26-6DC2D818F0B0}"/>
          </ac:spMkLst>
        </pc:spChg>
        <pc:spChg chg="mod">
          <ac:chgData name="Sidney Andrews (SeeSharpRun.NET)" userId="bf6b72ff-c0a4-4541-889d-4072e9e5979f" providerId="ADAL" clId="{D9452615-9FDA-4369-808E-2A7708F02B26}" dt="2021-06-17T17:29:04.904" v="4415" actId="3064"/>
          <ac:spMkLst>
            <pc:docMk/>
            <pc:sldMk cId="1697978514" sldId="2076137709"/>
            <ac:spMk id="26" creationId="{7B622B4F-D18D-4A08-8188-E22C574DBA8B}"/>
          </ac:spMkLst>
        </pc:spChg>
        <pc:spChg chg="mod">
          <ac:chgData name="Sidney Andrews (SeeSharpRun.NET)" userId="bf6b72ff-c0a4-4541-889d-4072e9e5979f" providerId="ADAL" clId="{D9452615-9FDA-4369-808E-2A7708F02B26}" dt="2021-06-17T17:29:04.904" v="4415" actId="3064"/>
          <ac:spMkLst>
            <pc:docMk/>
            <pc:sldMk cId="1697978514" sldId="2076137709"/>
            <ac:spMk id="28" creationId="{65D31BA8-4CFF-4DBA-A102-53002F308089}"/>
          </ac:spMkLst>
        </pc:spChg>
        <pc:spChg chg="mod">
          <ac:chgData name="Sidney Andrews (SeeSharpRun.NET)" userId="bf6b72ff-c0a4-4541-889d-4072e9e5979f" providerId="ADAL" clId="{D9452615-9FDA-4369-808E-2A7708F02B26}" dt="2021-06-17T17:29:04.904" v="4415" actId="3064"/>
          <ac:spMkLst>
            <pc:docMk/>
            <pc:sldMk cId="1697978514" sldId="2076137709"/>
            <ac:spMk id="29" creationId="{6364108D-24BF-4B81-A493-74366432AEF4}"/>
          </ac:spMkLst>
        </pc:spChg>
        <pc:spChg chg="mod">
          <ac:chgData name="Sidney Andrews (SeeSharpRun.NET)" userId="bf6b72ff-c0a4-4541-889d-4072e9e5979f" providerId="ADAL" clId="{D9452615-9FDA-4369-808E-2A7708F02B26}" dt="2021-06-17T17:29:04.904" v="4415" actId="3064"/>
          <ac:spMkLst>
            <pc:docMk/>
            <pc:sldMk cId="1697978514" sldId="2076137709"/>
            <ac:spMk id="31" creationId="{05A3331B-B58C-4B9A-BCE2-4D42B93D97ED}"/>
          </ac:spMkLst>
        </pc:spChg>
        <pc:spChg chg="mod">
          <ac:chgData name="Sidney Andrews (SeeSharpRun.NET)" userId="bf6b72ff-c0a4-4541-889d-4072e9e5979f" providerId="ADAL" clId="{D9452615-9FDA-4369-808E-2A7708F02B26}" dt="2021-06-17T17:29:04.904" v="4415" actId="3064"/>
          <ac:spMkLst>
            <pc:docMk/>
            <pc:sldMk cId="1697978514" sldId="2076137709"/>
            <ac:spMk id="32" creationId="{31EE488E-E537-49E6-B001-D48DC6F64699}"/>
          </ac:spMkLst>
        </pc:spChg>
        <pc:spChg chg="mod">
          <ac:chgData name="Sidney Andrews (SeeSharpRun.NET)" userId="bf6b72ff-c0a4-4541-889d-4072e9e5979f" providerId="ADAL" clId="{D9452615-9FDA-4369-808E-2A7708F02B26}" dt="2021-06-17T17:29:04.904" v="4415" actId="3064"/>
          <ac:spMkLst>
            <pc:docMk/>
            <pc:sldMk cId="1697978514" sldId="2076137709"/>
            <ac:spMk id="34" creationId="{6FDF4101-BDEF-4938-883D-BFBA4CA444EE}"/>
          </ac:spMkLst>
        </pc:spChg>
        <pc:spChg chg="mod">
          <ac:chgData name="Sidney Andrews (SeeSharpRun.NET)" userId="bf6b72ff-c0a4-4541-889d-4072e9e5979f" providerId="ADAL" clId="{D9452615-9FDA-4369-808E-2A7708F02B26}" dt="2021-06-17T17:29:04.904" v="4415" actId="3064"/>
          <ac:spMkLst>
            <pc:docMk/>
            <pc:sldMk cId="1697978514" sldId="2076137709"/>
            <ac:spMk id="35" creationId="{601849FD-089F-450E-9654-DD0AECCC5C95}"/>
          </ac:spMkLst>
        </pc:spChg>
        <pc:spChg chg="add mod">
          <ac:chgData name="Sidney Andrews (SeeSharpRun.NET)" userId="bf6b72ff-c0a4-4541-889d-4072e9e5979f" providerId="ADAL" clId="{D9452615-9FDA-4369-808E-2A7708F02B26}" dt="2021-06-17T17:30:21.423" v="4445" actId="1076"/>
          <ac:spMkLst>
            <pc:docMk/>
            <pc:sldMk cId="1697978514" sldId="2076137709"/>
            <ac:spMk id="36" creationId="{56DDBC93-0DFC-44D6-9D61-0D220D54047F}"/>
          </ac:spMkLst>
        </pc:spChg>
        <pc:spChg chg="add mod">
          <ac:chgData name="Sidney Andrews (SeeSharpRun.NET)" userId="bf6b72ff-c0a4-4541-889d-4072e9e5979f" providerId="ADAL" clId="{D9452615-9FDA-4369-808E-2A7708F02B26}" dt="2021-06-17T17:30:24.348" v="4447" actId="1076"/>
          <ac:spMkLst>
            <pc:docMk/>
            <pc:sldMk cId="1697978514" sldId="2076137709"/>
            <ac:spMk id="37" creationId="{39E09622-628F-4505-86D4-B3F237F4B3CC}"/>
          </ac:spMkLst>
        </pc:spChg>
        <pc:spChg chg="add mod">
          <ac:chgData name="Sidney Andrews (SeeSharpRun.NET)" userId="bf6b72ff-c0a4-4541-889d-4072e9e5979f" providerId="ADAL" clId="{D9452615-9FDA-4369-808E-2A7708F02B26}" dt="2021-06-17T17:30:27.947" v="4449" actId="1076"/>
          <ac:spMkLst>
            <pc:docMk/>
            <pc:sldMk cId="1697978514" sldId="2076137709"/>
            <ac:spMk id="38" creationId="{DF3FDECE-0EBD-4E80-A0DE-0C2C7DCBFDF3}"/>
          </ac:spMkLst>
        </pc:spChg>
        <pc:spChg chg="add mod">
          <ac:chgData name="Sidney Andrews (SeeSharpRun.NET)" userId="bf6b72ff-c0a4-4541-889d-4072e9e5979f" providerId="ADAL" clId="{D9452615-9FDA-4369-808E-2A7708F02B26}" dt="2021-06-17T17:30:30.529" v="4451" actId="1076"/>
          <ac:spMkLst>
            <pc:docMk/>
            <pc:sldMk cId="1697978514" sldId="2076137709"/>
            <ac:spMk id="39" creationId="{3ED47C03-47FF-4CA3-B2EA-B3C7CF28353E}"/>
          </ac:spMkLst>
        </pc:spChg>
        <pc:spChg chg="add mod">
          <ac:chgData name="Sidney Andrews (SeeSharpRun.NET)" userId="bf6b72ff-c0a4-4541-889d-4072e9e5979f" providerId="ADAL" clId="{D9452615-9FDA-4369-808E-2A7708F02B26}" dt="2021-06-17T17:30:32.548" v="4453" actId="1076"/>
          <ac:spMkLst>
            <pc:docMk/>
            <pc:sldMk cId="1697978514" sldId="2076137709"/>
            <ac:spMk id="40" creationId="{6D2554C5-E5AE-4AFF-982C-05D585EF408A}"/>
          </ac:spMkLst>
        </pc:spChg>
        <pc:spChg chg="add mod">
          <ac:chgData name="Sidney Andrews (SeeSharpRun.NET)" userId="bf6b72ff-c0a4-4541-889d-4072e9e5979f" providerId="ADAL" clId="{D9452615-9FDA-4369-808E-2A7708F02B26}" dt="2021-06-17T17:30:38.036" v="4457" actId="1036"/>
          <ac:spMkLst>
            <pc:docMk/>
            <pc:sldMk cId="1697978514" sldId="2076137709"/>
            <ac:spMk id="41" creationId="{55EB3D12-4DE6-48C7-90FB-19C2A32B6746}"/>
          </ac:spMkLst>
        </pc:spChg>
        <pc:spChg chg="add mod">
          <ac:chgData name="Sidney Andrews (SeeSharpRun.NET)" userId="bf6b72ff-c0a4-4541-889d-4072e9e5979f" providerId="ADAL" clId="{D9452615-9FDA-4369-808E-2A7708F02B26}" dt="2021-06-17T17:30:40.710" v="4459" actId="1076"/>
          <ac:spMkLst>
            <pc:docMk/>
            <pc:sldMk cId="1697978514" sldId="2076137709"/>
            <ac:spMk id="42" creationId="{2B66A7FB-7603-4D59-A101-E25D40F8AEC6}"/>
          </ac:spMkLst>
        </pc:spChg>
        <pc:spChg chg="add mod">
          <ac:chgData name="Sidney Andrews (SeeSharpRun.NET)" userId="bf6b72ff-c0a4-4541-889d-4072e9e5979f" providerId="ADAL" clId="{D9452615-9FDA-4369-808E-2A7708F02B26}" dt="2021-06-17T17:30:44.658" v="4461" actId="1076"/>
          <ac:spMkLst>
            <pc:docMk/>
            <pc:sldMk cId="1697978514" sldId="2076137709"/>
            <ac:spMk id="43" creationId="{3F06805A-1752-4C7A-A6B2-67BF91364718}"/>
          </ac:spMkLst>
        </pc:spChg>
        <pc:grpChg chg="add del mod">
          <ac:chgData name="Sidney Andrews (SeeSharpRun.NET)" userId="bf6b72ff-c0a4-4541-889d-4072e9e5979f" providerId="ADAL" clId="{D9452615-9FDA-4369-808E-2A7708F02B26}" dt="2021-06-17T17:27:45.197" v="4392" actId="165"/>
          <ac:grpSpMkLst>
            <pc:docMk/>
            <pc:sldMk cId="1697978514" sldId="2076137709"/>
            <ac:grpSpMk id="3" creationId="{5A91410F-603A-4738-886F-0C388541461C}"/>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8" creationId="{87E0F8F3-2F9F-4195-A193-2B2FE5D9B123}"/>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12" creationId="{4D31C65C-2FDC-4307-B7CD-07D546CC0CCB}"/>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15" creationId="{1B2F7F7F-8CFF-412C-AB28-CCC75B6AD93F}"/>
          </ac:grpSpMkLst>
        </pc:grpChg>
        <pc:grpChg chg="add del mod topLvl">
          <ac:chgData name="Sidney Andrews (SeeSharpRun.NET)" userId="bf6b72ff-c0a4-4541-889d-4072e9e5979f" providerId="ADAL" clId="{D9452615-9FDA-4369-808E-2A7708F02B26}" dt="2021-06-17T17:29:17.157" v="4418" actId="478"/>
          <ac:grpSpMkLst>
            <pc:docMk/>
            <pc:sldMk cId="1697978514" sldId="2076137709"/>
            <ac:grpSpMk id="18" creationId="{C94776D6-82BB-4B80-B300-F6ED72428A10}"/>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21" creationId="{E75FB0C7-048C-4F5D-8B8F-8303AD177118}"/>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24" creationId="{E63B0BD5-8899-46D7-9EE3-1D21E5CA38B1}"/>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27" creationId="{144BD9B9-5012-4CB2-9A70-426AE421D11B}"/>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30" creationId="{9B006757-FEAE-4E9E-8394-69E20131E9A9}"/>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33" creationId="{8FD01815-8872-4F58-A6F4-7731DC96712B}"/>
          </ac:grpSpMkLst>
        </pc:grpChg>
        <pc:graphicFrameChg chg="add mod topLvl">
          <ac:chgData name="Sidney Andrews (SeeSharpRun.NET)" userId="bf6b72ff-c0a4-4541-889d-4072e9e5979f" providerId="ADAL" clId="{D9452615-9FDA-4369-808E-2A7708F02B26}" dt="2021-06-17T17:30:09.050" v="4442" actId="692"/>
          <ac:graphicFrameMkLst>
            <pc:docMk/>
            <pc:sldMk cId="1697978514" sldId="2076137709"/>
            <ac:graphicFrameMk id="7" creationId="{989B8AD9-EB57-4422-B039-5D3C4B4D0292}"/>
          </ac:graphicFrameMkLst>
        </pc:graphicFrameChg>
        <pc:picChg chg="del">
          <ac:chgData name="Sidney Andrews (SeeSharpRun.NET)" userId="bf6b72ff-c0a4-4541-889d-4072e9e5979f" providerId="ADAL" clId="{D9452615-9FDA-4369-808E-2A7708F02B26}" dt="2021-06-17T17:26:19.704" v="4375" actId="478"/>
          <ac:picMkLst>
            <pc:docMk/>
            <pc:sldMk cId="1697978514" sldId="2076137709"/>
            <ac:picMk id="9" creationId="{1F35B21A-AAAA-417E-86A1-8935EB367EA5}"/>
          </ac:picMkLst>
        </pc:picChg>
      </pc:sldChg>
      <pc:sldChg chg="addSp delSp modSp add mod ord modTransition modNotesTx">
        <pc:chgData name="Sidney Andrews (SeeSharpRun.NET)" userId="bf6b72ff-c0a4-4541-889d-4072e9e5979f" providerId="ADAL" clId="{D9452615-9FDA-4369-808E-2A7708F02B26}" dt="2021-06-17T16:33:24.531" v="2979"/>
        <pc:sldMkLst>
          <pc:docMk/>
          <pc:sldMk cId="516977836" sldId="2076137710"/>
        </pc:sldMkLst>
        <pc:spChg chg="add mod">
          <ac:chgData name="Sidney Andrews (SeeSharpRun.NET)" userId="bf6b72ff-c0a4-4541-889d-4072e9e5979f" providerId="ADAL" clId="{D9452615-9FDA-4369-808E-2A7708F02B26}" dt="2021-06-17T16:06:00.472" v="1354" actId="1076"/>
          <ac:spMkLst>
            <pc:docMk/>
            <pc:sldMk cId="516977836" sldId="2076137710"/>
            <ac:spMk id="2" creationId="{E394D3F2-83CB-4FE5-B17D-903EE73ECEF3}"/>
          </ac:spMkLst>
        </pc:spChg>
        <pc:spChg chg="mod">
          <ac:chgData name="Sidney Andrews (SeeSharpRun.NET)" userId="bf6b72ff-c0a4-4541-889d-4072e9e5979f" providerId="ADAL" clId="{D9452615-9FDA-4369-808E-2A7708F02B26}" dt="2021-06-17T16:03:49.091" v="1303" actId="20577"/>
          <ac:spMkLst>
            <pc:docMk/>
            <pc:sldMk cId="516977836" sldId="2076137710"/>
            <ac:spMk id="3" creationId="{984C28E3-C7D7-4DE1-B3EF-A553F6D9F3DE}"/>
          </ac:spMkLst>
        </pc:spChg>
        <pc:spChg chg="add del mod ord">
          <ac:chgData name="Sidney Andrews (SeeSharpRun.NET)" userId="bf6b72ff-c0a4-4541-889d-4072e9e5979f" providerId="ADAL" clId="{D9452615-9FDA-4369-808E-2A7708F02B26}" dt="2021-06-17T16:11:56.344" v="1456" actId="478"/>
          <ac:spMkLst>
            <pc:docMk/>
            <pc:sldMk cId="516977836" sldId="2076137710"/>
            <ac:spMk id="7" creationId="{BAA1FBEB-DDBA-4661-AD31-A9D731545979}"/>
          </ac:spMkLst>
        </pc:spChg>
        <pc:spChg chg="add del mod">
          <ac:chgData name="Sidney Andrews (SeeSharpRun.NET)" userId="bf6b72ff-c0a4-4541-889d-4072e9e5979f" providerId="ADAL" clId="{D9452615-9FDA-4369-808E-2A7708F02B26}" dt="2021-06-17T16:05:24.088" v="1335" actId="478"/>
          <ac:spMkLst>
            <pc:docMk/>
            <pc:sldMk cId="516977836" sldId="2076137710"/>
            <ac:spMk id="9" creationId="{5522AB8F-13A8-41A6-BFB7-415AB78F3FB2}"/>
          </ac:spMkLst>
        </pc:spChg>
        <pc:spChg chg="del mod ord">
          <ac:chgData name="Sidney Andrews (SeeSharpRun.NET)" userId="bf6b72ff-c0a4-4541-889d-4072e9e5979f" providerId="ADAL" clId="{D9452615-9FDA-4369-808E-2A7708F02B26}" dt="2021-06-17T16:05:27.645" v="1336" actId="478"/>
          <ac:spMkLst>
            <pc:docMk/>
            <pc:sldMk cId="516977836" sldId="2076137710"/>
            <ac:spMk id="12" creationId="{2E5BEEDC-DD64-48BE-8027-CFC1D7D98819}"/>
          </ac:spMkLst>
        </pc:spChg>
        <pc:spChg chg="add mod">
          <ac:chgData name="Sidney Andrews (SeeSharpRun.NET)" userId="bf6b72ff-c0a4-4541-889d-4072e9e5979f" providerId="ADAL" clId="{D9452615-9FDA-4369-808E-2A7708F02B26}" dt="2021-06-17T16:12:12.109" v="1460" actId="14100"/>
          <ac:spMkLst>
            <pc:docMk/>
            <pc:sldMk cId="516977836" sldId="2076137710"/>
            <ac:spMk id="13" creationId="{384642D2-1477-4C7A-8F5D-2CB7CB495649}"/>
          </ac:spMkLst>
        </pc:spChg>
        <pc:spChg chg="add mod ord">
          <ac:chgData name="Sidney Andrews (SeeSharpRun.NET)" userId="bf6b72ff-c0a4-4541-889d-4072e9e5979f" providerId="ADAL" clId="{D9452615-9FDA-4369-808E-2A7708F02B26}" dt="2021-06-17T16:12:15.116" v="1461" actId="13926"/>
          <ac:spMkLst>
            <pc:docMk/>
            <pc:sldMk cId="516977836" sldId="2076137710"/>
            <ac:spMk id="14" creationId="{02DF56D6-38E8-4F65-B6D1-C202E31FA237}"/>
          </ac:spMkLst>
        </pc:spChg>
        <pc:spChg chg="mod">
          <ac:chgData name="Sidney Andrews (SeeSharpRun.NET)" userId="bf6b72ff-c0a4-4541-889d-4072e9e5979f" providerId="ADAL" clId="{D9452615-9FDA-4369-808E-2A7708F02B26}" dt="2021-06-17T16:06:16.099" v="1374" actId="20577"/>
          <ac:spMkLst>
            <pc:docMk/>
            <pc:sldMk cId="516977836" sldId="2076137710"/>
            <ac:spMk id="54" creationId="{DA81DDBF-1CAE-4A41-953F-E27458998979}"/>
          </ac:spMkLst>
        </pc:spChg>
        <pc:picChg chg="add mod">
          <ac:chgData name="Sidney Andrews (SeeSharpRun.NET)" userId="bf6b72ff-c0a4-4541-889d-4072e9e5979f" providerId="ADAL" clId="{D9452615-9FDA-4369-808E-2A7708F02B26}" dt="2021-06-17T16:02:47.495" v="1195"/>
          <ac:picMkLst>
            <pc:docMk/>
            <pc:sldMk cId="516977836" sldId="2076137710"/>
            <ac:picMk id="8" creationId="{B5EE3E8E-CDEE-4667-86AB-472E3D459DE5}"/>
          </ac:picMkLst>
        </pc:picChg>
        <pc:picChg chg="del">
          <ac:chgData name="Sidney Andrews (SeeSharpRun.NET)" userId="bf6b72ff-c0a4-4541-889d-4072e9e5979f" providerId="ADAL" clId="{D9452615-9FDA-4369-808E-2A7708F02B26}" dt="2021-06-17T16:02:05.154" v="1160" actId="478"/>
          <ac:picMkLst>
            <pc:docMk/>
            <pc:sldMk cId="516977836" sldId="2076137710"/>
            <ac:picMk id="11" creationId="{067A3388-694A-43A0-BCDC-DA868D8F32FA}"/>
          </ac:picMkLst>
        </pc:picChg>
      </pc:sldChg>
      <pc:sldChg chg="add del modTransition">
        <pc:chgData name="Sidney Andrews (SeeSharpRun.NET)" userId="bf6b72ff-c0a4-4541-889d-4072e9e5979f" providerId="ADAL" clId="{D9452615-9FDA-4369-808E-2A7708F02B26}" dt="2021-06-17T16:06:27.946" v="1389" actId="47"/>
        <pc:sldMkLst>
          <pc:docMk/>
          <pc:sldMk cId="3769669286" sldId="2076137711"/>
        </pc:sldMkLst>
      </pc:sldChg>
      <pc:sldChg chg="add del modTransition">
        <pc:chgData name="Sidney Andrews (SeeSharpRun.NET)" userId="bf6b72ff-c0a4-4541-889d-4072e9e5979f" providerId="ADAL" clId="{D9452615-9FDA-4369-808E-2A7708F02B26}" dt="2021-06-17T16:06:27.946" v="1389" actId="47"/>
        <pc:sldMkLst>
          <pc:docMk/>
          <pc:sldMk cId="1397073249" sldId="2076137712"/>
        </pc:sldMkLst>
      </pc:sldChg>
      <pc:sldChg chg="del">
        <pc:chgData name="Sidney Andrews (SeeSharpRun.NET)" userId="bf6b72ff-c0a4-4541-889d-4072e9e5979f" providerId="ADAL" clId="{D9452615-9FDA-4369-808E-2A7708F02B26}" dt="2021-06-17T15:20:20.682" v="0" actId="47"/>
        <pc:sldMkLst>
          <pc:docMk/>
          <pc:sldMk cId="3066353415" sldId="2076137742"/>
        </pc:sldMkLst>
      </pc:sldChg>
      <pc:sldChg chg="del">
        <pc:chgData name="Sidney Andrews (SeeSharpRun.NET)" userId="bf6b72ff-c0a4-4541-889d-4072e9e5979f" providerId="ADAL" clId="{D9452615-9FDA-4369-808E-2A7708F02B26}" dt="2021-06-17T15:20:20.682" v="0" actId="47"/>
        <pc:sldMkLst>
          <pc:docMk/>
          <pc:sldMk cId="512111628" sldId="2076137743"/>
        </pc:sldMkLst>
      </pc:sldChg>
      <pc:sldChg chg="del">
        <pc:chgData name="Sidney Andrews (SeeSharpRun.NET)" userId="bf6b72ff-c0a4-4541-889d-4072e9e5979f" providerId="ADAL" clId="{D9452615-9FDA-4369-808E-2A7708F02B26}" dt="2021-06-17T15:20:20.682" v="0" actId="47"/>
        <pc:sldMkLst>
          <pc:docMk/>
          <pc:sldMk cId="262258743" sldId="2076137744"/>
        </pc:sldMkLst>
      </pc:sldChg>
      <pc:sldChg chg="del">
        <pc:chgData name="Sidney Andrews (SeeSharpRun.NET)" userId="bf6b72ff-c0a4-4541-889d-4072e9e5979f" providerId="ADAL" clId="{D9452615-9FDA-4369-808E-2A7708F02B26}" dt="2021-06-17T15:20:20.682" v="0" actId="47"/>
        <pc:sldMkLst>
          <pc:docMk/>
          <pc:sldMk cId="1687055591" sldId="2076137765"/>
        </pc:sldMkLst>
      </pc:sldChg>
      <pc:sldChg chg="del">
        <pc:chgData name="Sidney Andrews (SeeSharpRun.NET)" userId="bf6b72ff-c0a4-4541-889d-4072e9e5979f" providerId="ADAL" clId="{D9452615-9FDA-4369-808E-2A7708F02B26}" dt="2021-06-17T15:20:20.682" v="0" actId="47"/>
        <pc:sldMkLst>
          <pc:docMk/>
          <pc:sldMk cId="1290318768" sldId="2076137766"/>
        </pc:sldMkLst>
      </pc:sldChg>
      <pc:sldChg chg="del">
        <pc:chgData name="Sidney Andrews (SeeSharpRun.NET)" userId="bf6b72ff-c0a4-4541-889d-4072e9e5979f" providerId="ADAL" clId="{D9452615-9FDA-4369-808E-2A7708F02B26}" dt="2021-06-17T15:20:20.682" v="0" actId="47"/>
        <pc:sldMkLst>
          <pc:docMk/>
          <pc:sldMk cId="3024356265" sldId="2076137767"/>
        </pc:sldMkLst>
      </pc:sldChg>
      <pc:sldChg chg="del">
        <pc:chgData name="Sidney Andrews (SeeSharpRun.NET)" userId="bf6b72ff-c0a4-4541-889d-4072e9e5979f" providerId="ADAL" clId="{D9452615-9FDA-4369-808E-2A7708F02B26}" dt="2021-06-17T15:20:20.682" v="0" actId="47"/>
        <pc:sldMkLst>
          <pc:docMk/>
          <pc:sldMk cId="3326020998" sldId="2076137768"/>
        </pc:sldMkLst>
      </pc:sldChg>
      <pc:sldChg chg="del">
        <pc:chgData name="Sidney Andrews (SeeSharpRun.NET)" userId="bf6b72ff-c0a4-4541-889d-4072e9e5979f" providerId="ADAL" clId="{D9452615-9FDA-4369-808E-2A7708F02B26}" dt="2021-06-17T15:20:20.682" v="0" actId="47"/>
        <pc:sldMkLst>
          <pc:docMk/>
          <pc:sldMk cId="2099102099" sldId="2076137770"/>
        </pc:sldMkLst>
      </pc:sldChg>
      <pc:sldChg chg="del">
        <pc:chgData name="Sidney Andrews (SeeSharpRun.NET)" userId="bf6b72ff-c0a4-4541-889d-4072e9e5979f" providerId="ADAL" clId="{D9452615-9FDA-4369-808E-2A7708F02B26}" dt="2021-06-17T15:20:20.682" v="0" actId="47"/>
        <pc:sldMkLst>
          <pc:docMk/>
          <pc:sldMk cId="1604377695" sldId="2076137771"/>
        </pc:sldMkLst>
      </pc:sldChg>
      <pc:sldChg chg="del">
        <pc:chgData name="Sidney Andrews (SeeSharpRun.NET)" userId="bf6b72ff-c0a4-4541-889d-4072e9e5979f" providerId="ADAL" clId="{D9452615-9FDA-4369-808E-2A7708F02B26}" dt="2021-06-17T15:20:20.682" v="0" actId="47"/>
        <pc:sldMkLst>
          <pc:docMk/>
          <pc:sldMk cId="251612142" sldId="2076137772"/>
        </pc:sldMkLst>
      </pc:sldChg>
      <pc:sldChg chg="del">
        <pc:chgData name="Sidney Andrews (SeeSharpRun.NET)" userId="bf6b72ff-c0a4-4541-889d-4072e9e5979f" providerId="ADAL" clId="{D9452615-9FDA-4369-808E-2A7708F02B26}" dt="2021-06-17T15:20:20.682" v="0" actId="47"/>
        <pc:sldMkLst>
          <pc:docMk/>
          <pc:sldMk cId="2342443058" sldId="2076137773"/>
        </pc:sldMkLst>
      </pc:sldChg>
      <pc:sldChg chg="del">
        <pc:chgData name="Sidney Andrews (SeeSharpRun.NET)" userId="bf6b72ff-c0a4-4541-889d-4072e9e5979f" providerId="ADAL" clId="{D9452615-9FDA-4369-808E-2A7708F02B26}" dt="2021-06-17T15:20:20.682" v="0" actId="47"/>
        <pc:sldMkLst>
          <pc:docMk/>
          <pc:sldMk cId="3435471378" sldId="2076137774"/>
        </pc:sldMkLst>
      </pc:sldChg>
      <pc:sldChg chg="del">
        <pc:chgData name="Sidney Andrews (SeeSharpRun.NET)" userId="bf6b72ff-c0a4-4541-889d-4072e9e5979f" providerId="ADAL" clId="{D9452615-9FDA-4369-808E-2A7708F02B26}" dt="2021-06-17T15:20:20.682" v="0" actId="47"/>
        <pc:sldMkLst>
          <pc:docMk/>
          <pc:sldMk cId="562124740" sldId="2076137775"/>
        </pc:sldMkLst>
      </pc:sldChg>
      <pc:sldChg chg="del">
        <pc:chgData name="Sidney Andrews (SeeSharpRun.NET)" userId="bf6b72ff-c0a4-4541-889d-4072e9e5979f" providerId="ADAL" clId="{D9452615-9FDA-4369-808E-2A7708F02B26}" dt="2021-06-17T15:20:20.682" v="0" actId="47"/>
        <pc:sldMkLst>
          <pc:docMk/>
          <pc:sldMk cId="2498115070" sldId="2076137776"/>
        </pc:sldMkLst>
      </pc:sldChg>
      <pc:sldChg chg="del">
        <pc:chgData name="Sidney Andrews (SeeSharpRun.NET)" userId="bf6b72ff-c0a4-4541-889d-4072e9e5979f" providerId="ADAL" clId="{D9452615-9FDA-4369-808E-2A7708F02B26}" dt="2021-06-17T15:20:20.682" v="0" actId="47"/>
        <pc:sldMkLst>
          <pc:docMk/>
          <pc:sldMk cId="3008533634" sldId="2076137777"/>
        </pc:sldMkLst>
      </pc:sldChg>
      <pc:sldChg chg="modSp add mod">
        <pc:chgData name="Sidney Andrews (SeeSharpRun.NET)" userId="bf6b72ff-c0a4-4541-889d-4072e9e5979f" providerId="ADAL" clId="{D9452615-9FDA-4369-808E-2A7708F02B26}" dt="2021-06-17T15:31:49.380" v="63" actId="12"/>
        <pc:sldMkLst>
          <pc:docMk/>
          <pc:sldMk cId="2566343445" sldId="2076137778"/>
        </pc:sldMkLst>
        <pc:spChg chg="mod">
          <ac:chgData name="Sidney Andrews (SeeSharpRun.NET)" userId="bf6b72ff-c0a4-4541-889d-4072e9e5979f" providerId="ADAL" clId="{D9452615-9FDA-4369-808E-2A7708F02B26}" dt="2021-06-17T15:31:49.380" v="63" actId="12"/>
          <ac:spMkLst>
            <pc:docMk/>
            <pc:sldMk cId="2566343445" sldId="2076137778"/>
            <ac:spMk id="3" creationId="{6DEAFB77-9BA5-4089-AB31-038A4658EA6A}"/>
          </ac:spMkLst>
        </pc:spChg>
      </pc:sldChg>
      <pc:sldChg chg="modSp add mod">
        <pc:chgData name="Sidney Andrews (SeeSharpRun.NET)" userId="bf6b72ff-c0a4-4541-889d-4072e9e5979f" providerId="ADAL" clId="{D9452615-9FDA-4369-808E-2A7708F02B26}" dt="2021-06-17T17:33:07.327" v="4526"/>
        <pc:sldMkLst>
          <pc:docMk/>
          <pc:sldMk cId="2670992674" sldId="2076137780"/>
        </pc:sldMkLst>
        <pc:spChg chg="mod">
          <ac:chgData name="Sidney Andrews (SeeSharpRun.NET)" userId="bf6b72ff-c0a4-4541-889d-4072e9e5979f" providerId="ADAL" clId="{D9452615-9FDA-4369-808E-2A7708F02B26}" dt="2021-06-17T15:54:00.898" v="906" actId="20577"/>
          <ac:spMkLst>
            <pc:docMk/>
            <pc:sldMk cId="2670992674" sldId="2076137780"/>
            <ac:spMk id="3" creationId="{C9CA5B3E-7E0C-40CB-B3A5-416346F58EA3}"/>
          </ac:spMkLst>
        </pc:spChg>
        <pc:spChg chg="mod">
          <ac:chgData name="Sidney Andrews (SeeSharpRun.NET)" userId="bf6b72ff-c0a4-4541-889d-4072e9e5979f" providerId="ADAL" clId="{D9452615-9FDA-4369-808E-2A7708F02B26}" dt="2021-06-17T17:33:07.327" v="4526"/>
          <ac:spMkLst>
            <pc:docMk/>
            <pc:sldMk cId="2670992674" sldId="2076137780"/>
            <ac:spMk id="5" creationId="{B2D63F69-E4C9-4748-B006-D224ADCCA9E3}"/>
          </ac:spMkLst>
        </pc:spChg>
      </pc:sldChg>
      <pc:sldChg chg="addSp delSp modSp add mod ord modNotesTx">
        <pc:chgData name="Sidney Andrews (SeeSharpRun.NET)" userId="bf6b72ff-c0a4-4541-889d-4072e9e5979f" providerId="ADAL" clId="{D9452615-9FDA-4369-808E-2A7708F02B26}" dt="2021-06-17T16:33:24.531" v="2979"/>
        <pc:sldMkLst>
          <pc:docMk/>
          <pc:sldMk cId="3933876712" sldId="2076137781"/>
        </pc:sldMkLst>
        <pc:spChg chg="del">
          <ac:chgData name="Sidney Andrews (SeeSharpRun.NET)" userId="bf6b72ff-c0a4-4541-889d-4072e9e5979f" providerId="ADAL" clId="{D9452615-9FDA-4369-808E-2A7708F02B26}" dt="2021-06-17T16:12:48.811" v="1474" actId="478"/>
          <ac:spMkLst>
            <pc:docMk/>
            <pc:sldMk cId="3933876712" sldId="2076137781"/>
            <ac:spMk id="2" creationId="{E394D3F2-83CB-4FE5-B17D-903EE73ECEF3}"/>
          </ac:spMkLst>
        </pc:spChg>
        <pc:spChg chg="mod">
          <ac:chgData name="Sidney Andrews (SeeSharpRun.NET)" userId="bf6b72ff-c0a4-4541-889d-4072e9e5979f" providerId="ADAL" clId="{D9452615-9FDA-4369-808E-2A7708F02B26}" dt="2021-06-17T16:17:40.534" v="2341" actId="20577"/>
          <ac:spMkLst>
            <pc:docMk/>
            <pc:sldMk cId="3933876712" sldId="2076137781"/>
            <ac:spMk id="3" creationId="{984C28E3-C7D7-4DE1-B3EF-A553F6D9F3DE}"/>
          </ac:spMkLst>
        </pc:spChg>
        <pc:spChg chg="mod">
          <ac:chgData name="Sidney Andrews (SeeSharpRun.NET)" userId="bf6b72ff-c0a4-4541-889d-4072e9e5979f" providerId="ADAL" clId="{D9452615-9FDA-4369-808E-2A7708F02B26}" dt="2021-06-17T16:12:21.193" v="1464" actId="6549"/>
          <ac:spMkLst>
            <pc:docMk/>
            <pc:sldMk cId="3933876712" sldId="2076137781"/>
            <ac:spMk id="7" creationId="{BAA1FBEB-DDBA-4661-AD31-A9D731545979}"/>
          </ac:spMkLst>
        </pc:spChg>
        <pc:spChg chg="add del mod">
          <ac:chgData name="Sidney Andrews (SeeSharpRun.NET)" userId="bf6b72ff-c0a4-4541-889d-4072e9e5979f" providerId="ADAL" clId="{D9452615-9FDA-4369-808E-2A7708F02B26}" dt="2021-06-17T16:12:19.698" v="1463"/>
          <ac:spMkLst>
            <pc:docMk/>
            <pc:sldMk cId="3933876712" sldId="2076137781"/>
            <ac:spMk id="9" creationId="{581A1E79-D2F1-4DB4-8CAA-A2B7A353DFF3}"/>
          </ac:spMkLst>
        </pc:spChg>
        <pc:spChg chg="add del mod">
          <ac:chgData name="Sidney Andrews (SeeSharpRun.NET)" userId="bf6b72ff-c0a4-4541-889d-4072e9e5979f" providerId="ADAL" clId="{D9452615-9FDA-4369-808E-2A7708F02B26}" dt="2021-06-17T16:12:24.748" v="1466" actId="478"/>
          <ac:spMkLst>
            <pc:docMk/>
            <pc:sldMk cId="3933876712" sldId="2076137781"/>
            <ac:spMk id="10" creationId="{367A6ADE-9A63-4F55-9AC6-9E96DB1059F8}"/>
          </ac:spMkLst>
        </pc:spChg>
        <pc:spChg chg="add mod ord">
          <ac:chgData name="Sidney Andrews (SeeSharpRun.NET)" userId="bf6b72ff-c0a4-4541-889d-4072e9e5979f" providerId="ADAL" clId="{D9452615-9FDA-4369-808E-2A7708F02B26}" dt="2021-06-17T16:12:42.804" v="1472" actId="167"/>
          <ac:spMkLst>
            <pc:docMk/>
            <pc:sldMk cId="3933876712" sldId="2076137781"/>
            <ac:spMk id="11" creationId="{A3338A73-6C97-4456-9A7C-972754F09682}"/>
          </ac:spMkLst>
        </pc:spChg>
        <pc:spChg chg="mod">
          <ac:chgData name="Sidney Andrews (SeeSharpRun.NET)" userId="bf6b72ff-c0a4-4541-889d-4072e9e5979f" providerId="ADAL" clId="{D9452615-9FDA-4369-808E-2A7708F02B26}" dt="2021-06-17T16:12:51.272" v="1475" actId="1076"/>
          <ac:spMkLst>
            <pc:docMk/>
            <pc:sldMk cId="3933876712" sldId="2076137781"/>
            <ac:spMk id="13" creationId="{384642D2-1477-4C7A-8F5D-2CB7CB495649}"/>
          </ac:spMkLst>
        </pc:spChg>
        <pc:spChg chg="mod">
          <ac:chgData name="Sidney Andrews (SeeSharpRun.NET)" userId="bf6b72ff-c0a4-4541-889d-4072e9e5979f" providerId="ADAL" clId="{D9452615-9FDA-4369-808E-2A7708F02B26}" dt="2021-06-17T16:06:20.302" v="1381" actId="20577"/>
          <ac:spMkLst>
            <pc:docMk/>
            <pc:sldMk cId="3933876712" sldId="2076137781"/>
            <ac:spMk id="54" creationId="{DA81DDBF-1CAE-4A41-953F-E27458998979}"/>
          </ac:spMkLst>
        </pc:spChg>
      </pc:sldChg>
      <pc:sldChg chg="addSp delSp modSp add mod ord modNotesTx">
        <pc:chgData name="Sidney Andrews (SeeSharpRun.NET)" userId="bf6b72ff-c0a4-4541-889d-4072e9e5979f" providerId="ADAL" clId="{D9452615-9FDA-4369-808E-2A7708F02B26}" dt="2021-06-17T16:33:24.531" v="2979"/>
        <pc:sldMkLst>
          <pc:docMk/>
          <pc:sldMk cId="914516198" sldId="2076137782"/>
        </pc:sldMkLst>
        <pc:spChg chg="mod">
          <ac:chgData name="Sidney Andrews (SeeSharpRun.NET)" userId="bf6b72ff-c0a4-4541-889d-4072e9e5979f" providerId="ADAL" clId="{D9452615-9FDA-4369-808E-2A7708F02B26}" dt="2021-06-17T16:12:59.597" v="1482" actId="20577"/>
          <ac:spMkLst>
            <pc:docMk/>
            <pc:sldMk cId="914516198" sldId="2076137782"/>
            <ac:spMk id="2" creationId="{E394D3F2-83CB-4FE5-B17D-903EE73ECEF3}"/>
          </ac:spMkLst>
        </pc:spChg>
        <pc:spChg chg="mod">
          <ac:chgData name="Sidney Andrews (SeeSharpRun.NET)" userId="bf6b72ff-c0a4-4541-889d-4072e9e5979f" providerId="ADAL" clId="{D9452615-9FDA-4369-808E-2A7708F02B26}" dt="2021-06-17T16:18:15.707" v="2449" actId="20577"/>
          <ac:spMkLst>
            <pc:docMk/>
            <pc:sldMk cId="914516198" sldId="2076137782"/>
            <ac:spMk id="3" creationId="{984C28E3-C7D7-4DE1-B3EF-A553F6D9F3DE}"/>
          </ac:spMkLst>
        </pc:spChg>
        <pc:spChg chg="del mod">
          <ac:chgData name="Sidney Andrews (SeeSharpRun.NET)" userId="bf6b72ff-c0a4-4541-889d-4072e9e5979f" providerId="ADAL" clId="{D9452615-9FDA-4369-808E-2A7708F02B26}" dt="2021-06-17T16:12:30.333" v="1468" actId="478"/>
          <ac:spMkLst>
            <pc:docMk/>
            <pc:sldMk cId="914516198" sldId="2076137782"/>
            <ac:spMk id="7" creationId="{BAA1FBEB-DDBA-4661-AD31-A9D731545979}"/>
          </ac:spMkLst>
        </pc:spChg>
        <pc:spChg chg="add mod ord">
          <ac:chgData name="Sidney Andrews (SeeSharpRun.NET)" userId="bf6b72ff-c0a4-4541-889d-4072e9e5979f" providerId="ADAL" clId="{D9452615-9FDA-4369-808E-2A7708F02B26}" dt="2021-06-17T16:12:46.022" v="1473" actId="167"/>
          <ac:spMkLst>
            <pc:docMk/>
            <pc:sldMk cId="914516198" sldId="2076137782"/>
            <ac:spMk id="9" creationId="{D9C83599-5415-4544-AAB1-471AEFDF3C4F}"/>
          </ac:spMkLst>
        </pc:spChg>
        <pc:spChg chg="del mod">
          <ac:chgData name="Sidney Andrews (SeeSharpRun.NET)" userId="bf6b72ff-c0a4-4541-889d-4072e9e5979f" providerId="ADAL" clId="{D9452615-9FDA-4369-808E-2A7708F02B26}" dt="2021-06-17T16:13:13.102" v="1490" actId="478"/>
          <ac:spMkLst>
            <pc:docMk/>
            <pc:sldMk cId="914516198" sldId="2076137782"/>
            <ac:spMk id="13" creationId="{384642D2-1477-4C7A-8F5D-2CB7CB495649}"/>
          </ac:spMkLst>
        </pc:spChg>
        <pc:spChg chg="mod">
          <ac:chgData name="Sidney Andrews (SeeSharpRun.NET)" userId="bf6b72ff-c0a4-4541-889d-4072e9e5979f" providerId="ADAL" clId="{D9452615-9FDA-4369-808E-2A7708F02B26}" dt="2021-06-17T16:06:25.029" v="1388" actId="20577"/>
          <ac:spMkLst>
            <pc:docMk/>
            <pc:sldMk cId="914516198" sldId="2076137782"/>
            <ac:spMk id="54" creationId="{DA81DDBF-1CAE-4A41-953F-E27458998979}"/>
          </ac:spMkLst>
        </pc:spChg>
      </pc:sldChg>
      <pc:sldChg chg="add ord modNotesTx">
        <pc:chgData name="Sidney Andrews (SeeSharpRun.NET)" userId="bf6b72ff-c0a4-4541-889d-4072e9e5979f" providerId="ADAL" clId="{D9452615-9FDA-4369-808E-2A7708F02B26}" dt="2021-06-17T16:33:24.531" v="2979"/>
        <pc:sldMkLst>
          <pc:docMk/>
          <pc:sldMk cId="3630482513" sldId="2076137783"/>
        </pc:sldMkLst>
      </pc:sldChg>
      <pc:sldChg chg="addSp delSp modSp add mod modClrScheme delAnim modAnim chgLayout modNotesTx">
        <pc:chgData name="Sidney Andrews (SeeSharpRun.NET)" userId="bf6b72ff-c0a4-4541-889d-4072e9e5979f" providerId="ADAL" clId="{D9452615-9FDA-4369-808E-2A7708F02B26}" dt="2021-06-17T16:34:14.155" v="2993" actId="1076"/>
        <pc:sldMkLst>
          <pc:docMk/>
          <pc:sldMk cId="1044474259" sldId="2076137784"/>
        </pc:sldMkLst>
        <pc:spChg chg="add mod ord">
          <ac:chgData name="Sidney Andrews (SeeSharpRun.NET)" userId="bf6b72ff-c0a4-4541-889d-4072e9e5979f" providerId="ADAL" clId="{D9452615-9FDA-4369-808E-2A7708F02B26}" dt="2021-06-17T16:32:30.445" v="2956" actId="403"/>
          <ac:spMkLst>
            <pc:docMk/>
            <pc:sldMk cId="1044474259" sldId="2076137784"/>
            <ac:spMk id="10" creationId="{AAE96F5C-73F0-4011-80C2-8F47FFC018EB}"/>
          </ac:spMkLst>
        </pc:spChg>
        <pc:spChg chg="add del mod ord">
          <ac:chgData name="Sidney Andrews (SeeSharpRun.NET)" userId="bf6b72ff-c0a4-4541-889d-4072e9e5979f" providerId="ADAL" clId="{D9452615-9FDA-4369-808E-2A7708F02B26}" dt="2021-06-17T16:32:16.025" v="2950" actId="478"/>
          <ac:spMkLst>
            <pc:docMk/>
            <pc:sldMk cId="1044474259" sldId="2076137784"/>
            <ac:spMk id="11" creationId="{9843DF81-9E0D-4D42-9BC7-611156EC186E}"/>
          </ac:spMkLst>
        </pc:spChg>
        <pc:spChg chg="mod">
          <ac:chgData name="Sidney Andrews (SeeSharpRun.NET)" userId="bf6b72ff-c0a4-4541-889d-4072e9e5979f" providerId="ADAL" clId="{D9452615-9FDA-4369-808E-2A7708F02B26}" dt="2021-06-17T16:24:29.316" v="2836"/>
          <ac:spMkLst>
            <pc:docMk/>
            <pc:sldMk cId="1044474259" sldId="2076137784"/>
            <ac:spMk id="22" creationId="{E17807EF-C62F-4A2A-A2A0-DE9D3673F9EC}"/>
          </ac:spMkLst>
        </pc:spChg>
        <pc:spChg chg="mod">
          <ac:chgData name="Sidney Andrews (SeeSharpRun.NET)" userId="bf6b72ff-c0a4-4541-889d-4072e9e5979f" providerId="ADAL" clId="{D9452615-9FDA-4369-808E-2A7708F02B26}" dt="2021-06-17T16:24:29.316" v="2836"/>
          <ac:spMkLst>
            <pc:docMk/>
            <pc:sldMk cId="1044474259" sldId="2076137784"/>
            <ac:spMk id="24" creationId="{999B2ADC-DE5E-4222-A531-0B70632F5D2C}"/>
          </ac:spMkLst>
        </pc:spChg>
        <pc:spChg chg="mod">
          <ac:chgData name="Sidney Andrews (SeeSharpRun.NET)" userId="bf6b72ff-c0a4-4541-889d-4072e9e5979f" providerId="ADAL" clId="{D9452615-9FDA-4369-808E-2A7708F02B26}" dt="2021-06-17T16:24:29.316" v="2836"/>
          <ac:spMkLst>
            <pc:docMk/>
            <pc:sldMk cId="1044474259" sldId="2076137784"/>
            <ac:spMk id="26" creationId="{C6ED20EB-F36A-400B-9B8B-687529AD754D}"/>
          </ac:spMkLst>
        </pc:spChg>
        <pc:spChg chg="mod">
          <ac:chgData name="Sidney Andrews (SeeSharpRun.NET)" userId="bf6b72ff-c0a4-4541-889d-4072e9e5979f" providerId="ADAL" clId="{D9452615-9FDA-4369-808E-2A7708F02B26}" dt="2021-06-17T16:24:29.316" v="2836"/>
          <ac:spMkLst>
            <pc:docMk/>
            <pc:sldMk cId="1044474259" sldId="2076137784"/>
            <ac:spMk id="27" creationId="{2715F5DE-5783-4A96-A761-DA1E54A785B9}"/>
          </ac:spMkLst>
        </pc:spChg>
        <pc:spChg chg="mod">
          <ac:chgData name="Sidney Andrews (SeeSharpRun.NET)" userId="bf6b72ff-c0a4-4541-889d-4072e9e5979f" providerId="ADAL" clId="{D9452615-9FDA-4369-808E-2A7708F02B26}" dt="2021-06-17T16:24:29.316" v="2836"/>
          <ac:spMkLst>
            <pc:docMk/>
            <pc:sldMk cId="1044474259" sldId="2076137784"/>
            <ac:spMk id="28" creationId="{5E899AB7-31E1-4296-8941-8C8783A1BF86}"/>
          </ac:spMkLst>
        </pc:spChg>
        <pc:spChg chg="mod">
          <ac:chgData name="Sidney Andrews (SeeSharpRun.NET)" userId="bf6b72ff-c0a4-4541-889d-4072e9e5979f" providerId="ADAL" clId="{D9452615-9FDA-4369-808E-2A7708F02B26}" dt="2021-06-17T16:24:29.316" v="2836"/>
          <ac:spMkLst>
            <pc:docMk/>
            <pc:sldMk cId="1044474259" sldId="2076137784"/>
            <ac:spMk id="29" creationId="{85E6DE02-85C0-4C1C-973E-E2102AF53972}"/>
          </ac:spMkLst>
        </pc:spChg>
        <pc:spChg chg="mod">
          <ac:chgData name="Sidney Andrews (SeeSharpRun.NET)" userId="bf6b72ff-c0a4-4541-889d-4072e9e5979f" providerId="ADAL" clId="{D9452615-9FDA-4369-808E-2A7708F02B26}" dt="2021-06-17T16:24:29.316" v="2836"/>
          <ac:spMkLst>
            <pc:docMk/>
            <pc:sldMk cId="1044474259" sldId="2076137784"/>
            <ac:spMk id="30" creationId="{48B4DDC4-88D3-479E-989A-22D36F536D41}"/>
          </ac:spMkLst>
        </pc:spChg>
        <pc:spChg chg="mod">
          <ac:chgData name="Sidney Andrews (SeeSharpRun.NET)" userId="bf6b72ff-c0a4-4541-889d-4072e9e5979f" providerId="ADAL" clId="{D9452615-9FDA-4369-808E-2A7708F02B26}" dt="2021-06-17T16:24:29.316" v="2836"/>
          <ac:spMkLst>
            <pc:docMk/>
            <pc:sldMk cId="1044474259" sldId="2076137784"/>
            <ac:spMk id="31" creationId="{E898EE76-EDE0-4608-88CA-6EC0AE0E058A}"/>
          </ac:spMkLst>
        </pc:spChg>
        <pc:spChg chg="mod">
          <ac:chgData name="Sidney Andrews (SeeSharpRun.NET)" userId="bf6b72ff-c0a4-4541-889d-4072e9e5979f" providerId="ADAL" clId="{D9452615-9FDA-4369-808E-2A7708F02B26}" dt="2021-06-17T16:24:29.316" v="2836"/>
          <ac:spMkLst>
            <pc:docMk/>
            <pc:sldMk cId="1044474259" sldId="2076137784"/>
            <ac:spMk id="32" creationId="{FF2A62D3-6213-4EF3-B4B5-D053C65B89A9}"/>
          </ac:spMkLst>
        </pc:spChg>
        <pc:spChg chg="mod">
          <ac:chgData name="Sidney Andrews (SeeSharpRun.NET)" userId="bf6b72ff-c0a4-4541-889d-4072e9e5979f" providerId="ADAL" clId="{D9452615-9FDA-4369-808E-2A7708F02B26}" dt="2021-06-17T16:24:29.316" v="2836"/>
          <ac:spMkLst>
            <pc:docMk/>
            <pc:sldMk cId="1044474259" sldId="2076137784"/>
            <ac:spMk id="33" creationId="{7590E151-629D-4FEA-8F6F-BD88EA8329F7}"/>
          </ac:spMkLst>
        </pc:spChg>
        <pc:spChg chg="mod">
          <ac:chgData name="Sidney Andrews (SeeSharpRun.NET)" userId="bf6b72ff-c0a4-4541-889d-4072e9e5979f" providerId="ADAL" clId="{D9452615-9FDA-4369-808E-2A7708F02B26}" dt="2021-06-17T16:24:29.316" v="2836"/>
          <ac:spMkLst>
            <pc:docMk/>
            <pc:sldMk cId="1044474259" sldId="2076137784"/>
            <ac:spMk id="35" creationId="{38B50575-632F-4563-A08B-FFB80C0F4218}"/>
          </ac:spMkLst>
        </pc:spChg>
        <pc:spChg chg="mod">
          <ac:chgData name="Sidney Andrews (SeeSharpRun.NET)" userId="bf6b72ff-c0a4-4541-889d-4072e9e5979f" providerId="ADAL" clId="{D9452615-9FDA-4369-808E-2A7708F02B26}" dt="2021-06-17T16:24:29.316" v="2836"/>
          <ac:spMkLst>
            <pc:docMk/>
            <pc:sldMk cId="1044474259" sldId="2076137784"/>
            <ac:spMk id="36" creationId="{8FA64DAB-C3F5-481E-9BE9-EB347FF3F333}"/>
          </ac:spMkLst>
        </pc:spChg>
        <pc:spChg chg="mod">
          <ac:chgData name="Sidney Andrews (SeeSharpRun.NET)" userId="bf6b72ff-c0a4-4541-889d-4072e9e5979f" providerId="ADAL" clId="{D9452615-9FDA-4369-808E-2A7708F02B26}" dt="2021-06-17T16:24:29.316" v="2836"/>
          <ac:spMkLst>
            <pc:docMk/>
            <pc:sldMk cId="1044474259" sldId="2076137784"/>
            <ac:spMk id="37" creationId="{4B399E7C-B9E1-4E57-9E47-16998CED2B22}"/>
          </ac:spMkLst>
        </pc:spChg>
        <pc:spChg chg="mod">
          <ac:chgData name="Sidney Andrews (SeeSharpRun.NET)" userId="bf6b72ff-c0a4-4541-889d-4072e9e5979f" providerId="ADAL" clId="{D9452615-9FDA-4369-808E-2A7708F02B26}" dt="2021-06-17T16:24:29.316" v="2836"/>
          <ac:spMkLst>
            <pc:docMk/>
            <pc:sldMk cId="1044474259" sldId="2076137784"/>
            <ac:spMk id="38" creationId="{6CE79BB3-F96B-4E9B-A990-6A59BDD2D427}"/>
          </ac:spMkLst>
        </pc:spChg>
        <pc:spChg chg="mod">
          <ac:chgData name="Sidney Andrews (SeeSharpRun.NET)" userId="bf6b72ff-c0a4-4541-889d-4072e9e5979f" providerId="ADAL" clId="{D9452615-9FDA-4369-808E-2A7708F02B26}" dt="2021-06-17T16:24:29.316" v="2836"/>
          <ac:spMkLst>
            <pc:docMk/>
            <pc:sldMk cId="1044474259" sldId="2076137784"/>
            <ac:spMk id="45" creationId="{1132FD45-273F-4495-B2D6-B7017A6821F5}"/>
          </ac:spMkLst>
        </pc:spChg>
        <pc:spChg chg="mod">
          <ac:chgData name="Sidney Andrews (SeeSharpRun.NET)" userId="bf6b72ff-c0a4-4541-889d-4072e9e5979f" providerId="ADAL" clId="{D9452615-9FDA-4369-808E-2A7708F02B26}" dt="2021-06-17T16:24:29.316" v="2836"/>
          <ac:spMkLst>
            <pc:docMk/>
            <pc:sldMk cId="1044474259" sldId="2076137784"/>
            <ac:spMk id="46" creationId="{0E496E44-D9AB-4CE7-9D3F-C77FBC0FCA18}"/>
          </ac:spMkLst>
        </pc:spChg>
        <pc:spChg chg="mod">
          <ac:chgData name="Sidney Andrews (SeeSharpRun.NET)" userId="bf6b72ff-c0a4-4541-889d-4072e9e5979f" providerId="ADAL" clId="{D9452615-9FDA-4369-808E-2A7708F02B26}" dt="2021-06-17T16:24:29.316" v="2836"/>
          <ac:spMkLst>
            <pc:docMk/>
            <pc:sldMk cId="1044474259" sldId="2076137784"/>
            <ac:spMk id="48" creationId="{67AB00BA-E1DF-4BB8-A30B-C013280E2483}"/>
          </ac:spMkLst>
        </pc:spChg>
        <pc:spChg chg="mod">
          <ac:chgData name="Sidney Andrews (SeeSharpRun.NET)" userId="bf6b72ff-c0a4-4541-889d-4072e9e5979f" providerId="ADAL" clId="{D9452615-9FDA-4369-808E-2A7708F02B26}" dt="2021-06-17T16:24:29.316" v="2836"/>
          <ac:spMkLst>
            <pc:docMk/>
            <pc:sldMk cId="1044474259" sldId="2076137784"/>
            <ac:spMk id="49" creationId="{3078B4F1-A2F6-478D-906D-15D6FC438FDE}"/>
          </ac:spMkLst>
        </pc:spChg>
        <pc:spChg chg="del mod">
          <ac:chgData name="Sidney Andrews (SeeSharpRun.NET)" userId="bf6b72ff-c0a4-4541-889d-4072e9e5979f" providerId="ADAL" clId="{D9452615-9FDA-4369-808E-2A7708F02B26}" dt="2021-06-17T16:32:19.021" v="2952" actId="478"/>
          <ac:spMkLst>
            <pc:docMk/>
            <pc:sldMk cId="1044474259" sldId="2076137784"/>
            <ac:spMk id="52" creationId="{8922B724-41A3-E94D-9BE7-0D6955E4FDD3}"/>
          </ac:spMkLst>
        </pc:spChg>
        <pc:spChg chg="mod">
          <ac:chgData name="Sidney Andrews (SeeSharpRun.NET)" userId="bf6b72ff-c0a4-4541-889d-4072e9e5979f" providerId="ADAL" clId="{D9452615-9FDA-4369-808E-2A7708F02B26}" dt="2021-06-17T16:32:46.339" v="2967" actId="14100"/>
          <ac:spMkLst>
            <pc:docMk/>
            <pc:sldMk cId="1044474259" sldId="2076137784"/>
            <ac:spMk id="53" creationId="{C614D430-92A3-D644-BA19-CA0530657ABC}"/>
          </ac:spMkLst>
        </pc:spChg>
        <pc:spChg chg="del mod">
          <ac:chgData name="Sidney Andrews (SeeSharpRun.NET)" userId="bf6b72ff-c0a4-4541-889d-4072e9e5979f" providerId="ADAL" clId="{D9452615-9FDA-4369-808E-2A7708F02B26}" dt="2021-06-17T16:32:38.793" v="2960" actId="478"/>
          <ac:spMkLst>
            <pc:docMk/>
            <pc:sldMk cId="1044474259" sldId="2076137784"/>
            <ac:spMk id="54" creationId="{DA81DDBF-1CAE-4A41-953F-E27458998979}"/>
          </ac:spMkLst>
        </pc:spChg>
        <pc:spChg chg="del">
          <ac:chgData name="Sidney Andrews (SeeSharpRun.NET)" userId="bf6b72ff-c0a4-4541-889d-4072e9e5979f" providerId="ADAL" clId="{D9452615-9FDA-4369-808E-2A7708F02B26}" dt="2021-06-17T16:24:28.572" v="2835" actId="478"/>
          <ac:spMkLst>
            <pc:docMk/>
            <pc:sldMk cId="1044474259" sldId="2076137784"/>
            <ac:spMk id="55" creationId="{CE804A79-80D9-43E2-AB5D-F83FA2799F6E}"/>
          </ac:spMkLst>
        </pc:spChg>
        <pc:spChg chg="mod">
          <ac:chgData name="Sidney Andrews (SeeSharpRun.NET)" userId="bf6b72ff-c0a4-4541-889d-4072e9e5979f" providerId="ADAL" clId="{D9452615-9FDA-4369-808E-2A7708F02B26}" dt="2021-06-17T16:24:29.316" v="2836"/>
          <ac:spMkLst>
            <pc:docMk/>
            <pc:sldMk cId="1044474259" sldId="2076137784"/>
            <ac:spMk id="65" creationId="{59314924-DD0D-4437-BE56-B4FD659DBE10}"/>
          </ac:spMkLst>
        </pc:spChg>
        <pc:spChg chg="mod">
          <ac:chgData name="Sidney Andrews (SeeSharpRun.NET)" userId="bf6b72ff-c0a4-4541-889d-4072e9e5979f" providerId="ADAL" clId="{D9452615-9FDA-4369-808E-2A7708F02B26}" dt="2021-06-17T16:24:29.316" v="2836"/>
          <ac:spMkLst>
            <pc:docMk/>
            <pc:sldMk cId="1044474259" sldId="2076137784"/>
            <ac:spMk id="66" creationId="{243687A5-94C0-4000-A739-A57C001052C0}"/>
          </ac:spMkLst>
        </pc:spChg>
        <pc:spChg chg="mod">
          <ac:chgData name="Sidney Andrews (SeeSharpRun.NET)" userId="bf6b72ff-c0a4-4541-889d-4072e9e5979f" providerId="ADAL" clId="{D9452615-9FDA-4369-808E-2A7708F02B26}" dt="2021-06-17T16:24:29.316" v="2836"/>
          <ac:spMkLst>
            <pc:docMk/>
            <pc:sldMk cId="1044474259" sldId="2076137784"/>
            <ac:spMk id="68" creationId="{12E2D402-04FF-4315-9669-C006B25A2BF7}"/>
          </ac:spMkLst>
        </pc:spChg>
        <pc:spChg chg="mod">
          <ac:chgData name="Sidney Andrews (SeeSharpRun.NET)" userId="bf6b72ff-c0a4-4541-889d-4072e9e5979f" providerId="ADAL" clId="{D9452615-9FDA-4369-808E-2A7708F02B26}" dt="2021-06-17T16:24:29.316" v="2836"/>
          <ac:spMkLst>
            <pc:docMk/>
            <pc:sldMk cId="1044474259" sldId="2076137784"/>
            <ac:spMk id="69" creationId="{B2C361EB-E332-484B-99FA-0BE0822147C6}"/>
          </ac:spMkLst>
        </pc:spChg>
        <pc:spChg chg="mod">
          <ac:chgData name="Sidney Andrews (SeeSharpRun.NET)" userId="bf6b72ff-c0a4-4541-889d-4072e9e5979f" providerId="ADAL" clId="{D9452615-9FDA-4369-808E-2A7708F02B26}" dt="2021-06-17T16:24:29.316" v="2836"/>
          <ac:spMkLst>
            <pc:docMk/>
            <pc:sldMk cId="1044474259" sldId="2076137784"/>
            <ac:spMk id="71" creationId="{BF22929F-D2A9-4D0C-AFFE-EE8A6AE49C0C}"/>
          </ac:spMkLst>
        </pc:spChg>
        <pc:spChg chg="mod">
          <ac:chgData name="Sidney Andrews (SeeSharpRun.NET)" userId="bf6b72ff-c0a4-4541-889d-4072e9e5979f" providerId="ADAL" clId="{D9452615-9FDA-4369-808E-2A7708F02B26}" dt="2021-06-17T16:24:29.316" v="2836"/>
          <ac:spMkLst>
            <pc:docMk/>
            <pc:sldMk cId="1044474259" sldId="2076137784"/>
            <ac:spMk id="72" creationId="{DBC3EAEA-6C9D-411F-A696-DFFF773E21BF}"/>
          </ac:spMkLst>
        </pc:spChg>
        <pc:spChg chg="mod">
          <ac:chgData name="Sidney Andrews (SeeSharpRun.NET)" userId="bf6b72ff-c0a4-4541-889d-4072e9e5979f" providerId="ADAL" clId="{D9452615-9FDA-4369-808E-2A7708F02B26}" dt="2021-06-17T16:24:29.316" v="2836"/>
          <ac:spMkLst>
            <pc:docMk/>
            <pc:sldMk cId="1044474259" sldId="2076137784"/>
            <ac:spMk id="74" creationId="{EFFDF809-1296-414B-82CA-2FBC54C192FB}"/>
          </ac:spMkLst>
        </pc:spChg>
        <pc:spChg chg="mod">
          <ac:chgData name="Sidney Andrews (SeeSharpRun.NET)" userId="bf6b72ff-c0a4-4541-889d-4072e9e5979f" providerId="ADAL" clId="{D9452615-9FDA-4369-808E-2A7708F02B26}" dt="2021-06-17T16:24:29.316" v="2836"/>
          <ac:spMkLst>
            <pc:docMk/>
            <pc:sldMk cId="1044474259" sldId="2076137784"/>
            <ac:spMk id="75" creationId="{BB8AA503-C78F-4E8E-B430-ADDF06D9CF86}"/>
          </ac:spMkLst>
        </pc:spChg>
        <pc:spChg chg="mod">
          <ac:chgData name="Sidney Andrews (SeeSharpRun.NET)" userId="bf6b72ff-c0a4-4541-889d-4072e9e5979f" providerId="ADAL" clId="{D9452615-9FDA-4369-808E-2A7708F02B26}" dt="2021-06-17T16:24:29.316" v="2836"/>
          <ac:spMkLst>
            <pc:docMk/>
            <pc:sldMk cId="1044474259" sldId="2076137784"/>
            <ac:spMk id="77" creationId="{DA3E746A-4159-46B9-B22E-87105CDABB66}"/>
          </ac:spMkLst>
        </pc:spChg>
        <pc:spChg chg="mod">
          <ac:chgData name="Sidney Andrews (SeeSharpRun.NET)" userId="bf6b72ff-c0a4-4541-889d-4072e9e5979f" providerId="ADAL" clId="{D9452615-9FDA-4369-808E-2A7708F02B26}" dt="2021-06-17T16:24:29.316" v="2836"/>
          <ac:spMkLst>
            <pc:docMk/>
            <pc:sldMk cId="1044474259" sldId="2076137784"/>
            <ac:spMk id="78" creationId="{25B46F24-5704-47CB-838F-C71B5D15B725}"/>
          </ac:spMkLst>
        </pc:spChg>
        <pc:spChg chg="add del mod">
          <ac:chgData name="Sidney Andrews (SeeSharpRun.NET)" userId="bf6b72ff-c0a4-4541-889d-4072e9e5979f" providerId="ADAL" clId="{D9452615-9FDA-4369-808E-2A7708F02B26}" dt="2021-06-17T16:24:40.047" v="2837" actId="478"/>
          <ac:spMkLst>
            <pc:docMk/>
            <pc:sldMk cId="1044474259" sldId="2076137784"/>
            <ac:spMk id="81" creationId="{672F508F-5F9A-4D61-B123-8BF1E1C60965}"/>
          </ac:spMkLst>
        </pc:spChg>
        <pc:spChg chg="del mod topLvl">
          <ac:chgData name="Sidney Andrews (SeeSharpRun.NET)" userId="bf6b72ff-c0a4-4541-889d-4072e9e5979f" providerId="ADAL" clId="{D9452615-9FDA-4369-808E-2A7708F02B26}" dt="2021-06-17T16:25:46.080" v="2881" actId="478"/>
          <ac:spMkLst>
            <pc:docMk/>
            <pc:sldMk cId="1044474259" sldId="2076137784"/>
            <ac:spMk id="84" creationId="{ACC461E8-AF16-4452-A4EF-E39B51576E16}"/>
          </ac:spMkLst>
        </pc:spChg>
        <pc:spChg chg="mod topLvl">
          <ac:chgData name="Sidney Andrews (SeeSharpRun.NET)" userId="bf6b72ff-c0a4-4541-889d-4072e9e5979f" providerId="ADAL" clId="{D9452615-9FDA-4369-808E-2A7708F02B26}" dt="2021-06-17T16:31:35.256" v="2947" actId="1076"/>
          <ac:spMkLst>
            <pc:docMk/>
            <pc:sldMk cId="1044474259" sldId="2076137784"/>
            <ac:spMk id="85" creationId="{D5A0C5B6-DC3F-4E6A-86D8-87AEB67886E1}"/>
          </ac:spMkLst>
        </pc:spChg>
        <pc:spChg chg="mod">
          <ac:chgData name="Sidney Andrews (SeeSharpRun.NET)" userId="bf6b72ff-c0a4-4541-889d-4072e9e5979f" providerId="ADAL" clId="{D9452615-9FDA-4369-808E-2A7708F02B26}" dt="2021-06-17T16:24:50.843" v="2842" actId="208"/>
          <ac:spMkLst>
            <pc:docMk/>
            <pc:sldMk cId="1044474259" sldId="2076137784"/>
            <ac:spMk id="87" creationId="{DCC2905C-5A02-46BD-8CE9-EC89D7EAE013}"/>
          </ac:spMkLst>
        </pc:spChg>
        <pc:spChg chg="mod">
          <ac:chgData name="Sidney Andrews (SeeSharpRun.NET)" userId="bf6b72ff-c0a4-4541-889d-4072e9e5979f" providerId="ADAL" clId="{D9452615-9FDA-4369-808E-2A7708F02B26}" dt="2021-06-17T16:24:50.843" v="2842" actId="208"/>
          <ac:spMkLst>
            <pc:docMk/>
            <pc:sldMk cId="1044474259" sldId="2076137784"/>
            <ac:spMk id="90" creationId="{2748F5D1-2C28-4059-B4C9-8F9E33B98356}"/>
          </ac:spMkLst>
        </pc:spChg>
        <pc:spChg chg="add del mod">
          <ac:chgData name="Sidney Andrews (SeeSharpRun.NET)" userId="bf6b72ff-c0a4-4541-889d-4072e9e5979f" providerId="ADAL" clId="{D9452615-9FDA-4369-808E-2A7708F02B26}" dt="2021-06-17T16:26:54.613" v="2888" actId="478"/>
          <ac:spMkLst>
            <pc:docMk/>
            <pc:sldMk cId="1044474259" sldId="2076137784"/>
            <ac:spMk id="92" creationId="{415BFEC5-21F8-4A5C-B3C5-1BE889DA63E3}"/>
          </ac:spMkLst>
        </pc:spChg>
        <pc:spChg chg="mod topLvl">
          <ac:chgData name="Sidney Andrews (SeeSharpRun.NET)" userId="bf6b72ff-c0a4-4541-889d-4072e9e5979f" providerId="ADAL" clId="{D9452615-9FDA-4369-808E-2A7708F02B26}" dt="2021-06-17T16:28:52.155" v="2918" actId="165"/>
          <ac:spMkLst>
            <pc:docMk/>
            <pc:sldMk cId="1044474259" sldId="2076137784"/>
            <ac:spMk id="96" creationId="{613F8007-7DE1-4697-9307-D04E6B7E9008}"/>
          </ac:spMkLst>
        </pc:spChg>
        <pc:spChg chg="mod topLvl">
          <ac:chgData name="Sidney Andrews (SeeSharpRun.NET)" userId="bf6b72ff-c0a4-4541-889d-4072e9e5979f" providerId="ADAL" clId="{D9452615-9FDA-4369-808E-2A7708F02B26}" dt="2021-06-17T16:28:52.155" v="2918" actId="165"/>
          <ac:spMkLst>
            <pc:docMk/>
            <pc:sldMk cId="1044474259" sldId="2076137784"/>
            <ac:spMk id="103" creationId="{9D7A34DC-1527-475F-BC71-C9CA435847DE}"/>
          </ac:spMkLst>
        </pc:spChg>
        <pc:spChg chg="mod topLvl">
          <ac:chgData name="Sidney Andrews (SeeSharpRun.NET)" userId="bf6b72ff-c0a4-4541-889d-4072e9e5979f" providerId="ADAL" clId="{D9452615-9FDA-4369-808E-2A7708F02B26}" dt="2021-06-17T16:28:52.155" v="2918" actId="165"/>
          <ac:spMkLst>
            <pc:docMk/>
            <pc:sldMk cId="1044474259" sldId="2076137784"/>
            <ac:spMk id="105" creationId="{71471AAB-DB3A-435C-9719-C75CBDAAA23C}"/>
          </ac:spMkLst>
        </pc:spChg>
        <pc:spChg chg="mod topLvl">
          <ac:chgData name="Sidney Andrews (SeeSharpRun.NET)" userId="bf6b72ff-c0a4-4541-889d-4072e9e5979f" providerId="ADAL" clId="{D9452615-9FDA-4369-808E-2A7708F02B26}" dt="2021-06-17T16:28:52.155" v="2918" actId="165"/>
          <ac:spMkLst>
            <pc:docMk/>
            <pc:sldMk cId="1044474259" sldId="2076137784"/>
            <ac:spMk id="106" creationId="{4E6B2A1B-34C7-4D0F-947A-EF6AEADF5AEB}"/>
          </ac:spMkLst>
        </pc:spChg>
        <pc:spChg chg="mod topLvl">
          <ac:chgData name="Sidney Andrews (SeeSharpRun.NET)" userId="bf6b72ff-c0a4-4541-889d-4072e9e5979f" providerId="ADAL" clId="{D9452615-9FDA-4369-808E-2A7708F02B26}" dt="2021-06-17T16:28:52.155" v="2918" actId="165"/>
          <ac:spMkLst>
            <pc:docMk/>
            <pc:sldMk cId="1044474259" sldId="2076137784"/>
            <ac:spMk id="107" creationId="{1B54BCE5-0B43-4749-8860-A5553EC6AFB4}"/>
          </ac:spMkLst>
        </pc:spChg>
        <pc:spChg chg="mod topLvl">
          <ac:chgData name="Sidney Andrews (SeeSharpRun.NET)" userId="bf6b72ff-c0a4-4541-889d-4072e9e5979f" providerId="ADAL" clId="{D9452615-9FDA-4369-808E-2A7708F02B26}" dt="2021-06-17T16:29:06.439" v="2919" actId="165"/>
          <ac:spMkLst>
            <pc:docMk/>
            <pc:sldMk cId="1044474259" sldId="2076137784"/>
            <ac:spMk id="108" creationId="{14B926C9-7084-4288-9A72-8423E842F82F}"/>
          </ac:spMkLst>
        </pc:spChg>
        <pc:spChg chg="del mod topLvl">
          <ac:chgData name="Sidney Andrews (SeeSharpRun.NET)" userId="bf6b72ff-c0a4-4541-889d-4072e9e5979f" providerId="ADAL" clId="{D9452615-9FDA-4369-808E-2A7708F02B26}" dt="2021-06-17T16:29:34.045" v="2923"/>
          <ac:spMkLst>
            <pc:docMk/>
            <pc:sldMk cId="1044474259" sldId="2076137784"/>
            <ac:spMk id="109" creationId="{10DE7D3A-C8C5-4643-8CB2-466479577A8C}"/>
          </ac:spMkLst>
        </pc:spChg>
        <pc:spChg chg="del mod topLvl">
          <ac:chgData name="Sidney Andrews (SeeSharpRun.NET)" userId="bf6b72ff-c0a4-4541-889d-4072e9e5979f" providerId="ADAL" clId="{D9452615-9FDA-4369-808E-2A7708F02B26}" dt="2021-06-17T16:29:38.332" v="2924"/>
          <ac:spMkLst>
            <pc:docMk/>
            <pc:sldMk cId="1044474259" sldId="2076137784"/>
            <ac:spMk id="110" creationId="{74237426-5298-4761-AD21-EB3A87BE3EBC}"/>
          </ac:spMkLst>
        </pc:spChg>
        <pc:spChg chg="del mod topLvl">
          <ac:chgData name="Sidney Andrews (SeeSharpRun.NET)" userId="bf6b72ff-c0a4-4541-889d-4072e9e5979f" providerId="ADAL" clId="{D9452615-9FDA-4369-808E-2A7708F02B26}" dt="2021-06-17T16:29:42.284" v="2925"/>
          <ac:spMkLst>
            <pc:docMk/>
            <pc:sldMk cId="1044474259" sldId="2076137784"/>
            <ac:spMk id="111" creationId="{603ABEA7-7416-4F16-A266-2551E248BA45}"/>
          </ac:spMkLst>
        </pc:spChg>
        <pc:spChg chg="del mod topLvl">
          <ac:chgData name="Sidney Andrews (SeeSharpRun.NET)" userId="bf6b72ff-c0a4-4541-889d-4072e9e5979f" providerId="ADAL" clId="{D9452615-9FDA-4369-808E-2A7708F02B26}" dt="2021-06-17T16:29:45.354" v="2926"/>
          <ac:spMkLst>
            <pc:docMk/>
            <pc:sldMk cId="1044474259" sldId="2076137784"/>
            <ac:spMk id="112" creationId="{29823119-D802-4AF3-B01A-A669EDD4FB18}"/>
          </ac:spMkLst>
        </pc:spChg>
        <pc:spChg chg="del mod topLvl">
          <ac:chgData name="Sidney Andrews (SeeSharpRun.NET)" userId="bf6b72ff-c0a4-4541-889d-4072e9e5979f" providerId="ADAL" clId="{D9452615-9FDA-4369-808E-2A7708F02B26}" dt="2021-06-17T16:29:34.045" v="2923"/>
          <ac:spMkLst>
            <pc:docMk/>
            <pc:sldMk cId="1044474259" sldId="2076137784"/>
            <ac:spMk id="114" creationId="{3564F0CC-2098-49C8-8F05-C2E2B9491818}"/>
          </ac:spMkLst>
        </pc:spChg>
        <pc:spChg chg="del mod topLvl">
          <ac:chgData name="Sidney Andrews (SeeSharpRun.NET)" userId="bf6b72ff-c0a4-4541-889d-4072e9e5979f" providerId="ADAL" clId="{D9452615-9FDA-4369-808E-2A7708F02B26}" dt="2021-06-17T16:29:38.332" v="2924"/>
          <ac:spMkLst>
            <pc:docMk/>
            <pc:sldMk cId="1044474259" sldId="2076137784"/>
            <ac:spMk id="115" creationId="{6C76C5B2-1651-48EC-9DF2-FA282C09530F}"/>
          </ac:spMkLst>
        </pc:spChg>
        <pc:spChg chg="del mod topLvl">
          <ac:chgData name="Sidney Andrews (SeeSharpRun.NET)" userId="bf6b72ff-c0a4-4541-889d-4072e9e5979f" providerId="ADAL" clId="{D9452615-9FDA-4369-808E-2A7708F02B26}" dt="2021-06-17T16:29:42.284" v="2925"/>
          <ac:spMkLst>
            <pc:docMk/>
            <pc:sldMk cId="1044474259" sldId="2076137784"/>
            <ac:spMk id="116" creationId="{2852BFDB-BC64-4C5B-854F-5B276AD62BE8}"/>
          </ac:spMkLst>
        </pc:spChg>
        <pc:spChg chg="del mod topLvl">
          <ac:chgData name="Sidney Andrews (SeeSharpRun.NET)" userId="bf6b72ff-c0a4-4541-889d-4072e9e5979f" providerId="ADAL" clId="{D9452615-9FDA-4369-808E-2A7708F02B26}" dt="2021-06-17T16:29:45.354" v="2926"/>
          <ac:spMkLst>
            <pc:docMk/>
            <pc:sldMk cId="1044474259" sldId="2076137784"/>
            <ac:spMk id="117" creationId="{2DB3FCF9-5FED-469E-B162-14BAE1DB4493}"/>
          </ac:spMkLst>
        </pc:spChg>
        <pc:spChg chg="add del mod topLvl">
          <ac:chgData name="Sidney Andrews (SeeSharpRun.NET)" userId="bf6b72ff-c0a4-4541-889d-4072e9e5979f" providerId="ADAL" clId="{D9452615-9FDA-4369-808E-2A7708F02B26}" dt="2021-06-17T16:31:08.088" v="2943" actId="165"/>
          <ac:spMkLst>
            <pc:docMk/>
            <pc:sldMk cId="1044474259" sldId="2076137784"/>
            <ac:spMk id="124" creationId="{034043B0-B94A-46BB-8D82-034AC9C30494}"/>
          </ac:spMkLst>
        </pc:spChg>
        <pc:spChg chg="add del mod topLvl">
          <ac:chgData name="Sidney Andrews (SeeSharpRun.NET)" userId="bf6b72ff-c0a4-4541-889d-4072e9e5979f" providerId="ADAL" clId="{D9452615-9FDA-4369-808E-2A7708F02B26}" dt="2021-06-17T16:31:14.766" v="2944" actId="207"/>
          <ac:spMkLst>
            <pc:docMk/>
            <pc:sldMk cId="1044474259" sldId="2076137784"/>
            <ac:spMk id="125" creationId="{D369FE82-D16C-4280-BD59-C30823C46CF4}"/>
          </ac:spMkLst>
        </pc:spChg>
        <pc:spChg chg="add del mod topLvl">
          <ac:chgData name="Sidney Andrews (SeeSharpRun.NET)" userId="bf6b72ff-c0a4-4541-889d-4072e9e5979f" providerId="ADAL" clId="{D9452615-9FDA-4369-808E-2A7708F02B26}" dt="2021-06-17T16:31:08.088" v="2943" actId="165"/>
          <ac:spMkLst>
            <pc:docMk/>
            <pc:sldMk cId="1044474259" sldId="2076137784"/>
            <ac:spMk id="127" creationId="{2F4B7D29-4EBF-4477-AEEA-AE6452A3B439}"/>
          </ac:spMkLst>
        </pc:spChg>
        <pc:spChg chg="add del mod topLvl">
          <ac:chgData name="Sidney Andrews (SeeSharpRun.NET)" userId="bf6b72ff-c0a4-4541-889d-4072e9e5979f" providerId="ADAL" clId="{D9452615-9FDA-4369-808E-2A7708F02B26}" dt="2021-06-17T16:31:14.766" v="2944" actId="207"/>
          <ac:spMkLst>
            <pc:docMk/>
            <pc:sldMk cId="1044474259" sldId="2076137784"/>
            <ac:spMk id="128" creationId="{413DAC58-CC8D-492A-B023-B9366A64A262}"/>
          </ac:spMkLst>
        </pc:spChg>
        <pc:spChg chg="add del mod topLvl">
          <ac:chgData name="Sidney Andrews (SeeSharpRun.NET)" userId="bf6b72ff-c0a4-4541-889d-4072e9e5979f" providerId="ADAL" clId="{D9452615-9FDA-4369-808E-2A7708F02B26}" dt="2021-06-17T16:31:08.088" v="2943" actId="165"/>
          <ac:spMkLst>
            <pc:docMk/>
            <pc:sldMk cId="1044474259" sldId="2076137784"/>
            <ac:spMk id="130" creationId="{38219330-1F5A-4D2E-9A5E-B8AD6C725E58}"/>
          </ac:spMkLst>
        </pc:spChg>
        <pc:spChg chg="add del mod topLvl">
          <ac:chgData name="Sidney Andrews (SeeSharpRun.NET)" userId="bf6b72ff-c0a4-4541-889d-4072e9e5979f" providerId="ADAL" clId="{D9452615-9FDA-4369-808E-2A7708F02B26}" dt="2021-06-17T16:31:14.766" v="2944" actId="207"/>
          <ac:spMkLst>
            <pc:docMk/>
            <pc:sldMk cId="1044474259" sldId="2076137784"/>
            <ac:spMk id="131" creationId="{F3899805-6597-4CA0-87CF-F83FEDD7C6FC}"/>
          </ac:spMkLst>
        </pc:spChg>
        <pc:spChg chg="add del mod topLvl">
          <ac:chgData name="Sidney Andrews (SeeSharpRun.NET)" userId="bf6b72ff-c0a4-4541-889d-4072e9e5979f" providerId="ADAL" clId="{D9452615-9FDA-4369-808E-2A7708F02B26}" dt="2021-06-17T16:31:08.088" v="2943" actId="165"/>
          <ac:spMkLst>
            <pc:docMk/>
            <pc:sldMk cId="1044474259" sldId="2076137784"/>
            <ac:spMk id="133" creationId="{4184AC71-CC82-474A-A6BF-794D6FC189A9}"/>
          </ac:spMkLst>
        </pc:spChg>
        <pc:spChg chg="add del mod topLvl">
          <ac:chgData name="Sidney Andrews (SeeSharpRun.NET)" userId="bf6b72ff-c0a4-4541-889d-4072e9e5979f" providerId="ADAL" clId="{D9452615-9FDA-4369-808E-2A7708F02B26}" dt="2021-06-17T16:31:14.766" v="2944" actId="207"/>
          <ac:spMkLst>
            <pc:docMk/>
            <pc:sldMk cId="1044474259" sldId="2076137784"/>
            <ac:spMk id="134" creationId="{C87A33D9-A5EC-464E-91B3-011326499AEB}"/>
          </ac:spMkLst>
        </pc:spChg>
        <pc:spChg chg="mod topLvl">
          <ac:chgData name="Sidney Andrews (SeeSharpRun.NET)" userId="bf6b72ff-c0a4-4541-889d-4072e9e5979f" providerId="ADAL" clId="{D9452615-9FDA-4369-808E-2A7708F02B26}" dt="2021-06-17T16:31:08.088" v="2943" actId="165"/>
          <ac:spMkLst>
            <pc:docMk/>
            <pc:sldMk cId="1044474259" sldId="2076137784"/>
            <ac:spMk id="136" creationId="{6DE88913-F5FD-457A-AA07-C8284C88EAC3}"/>
          </ac:spMkLst>
        </pc:spChg>
        <pc:spChg chg="mod topLvl">
          <ac:chgData name="Sidney Andrews (SeeSharpRun.NET)" userId="bf6b72ff-c0a4-4541-889d-4072e9e5979f" providerId="ADAL" clId="{D9452615-9FDA-4369-808E-2A7708F02B26}" dt="2021-06-17T16:31:14.766" v="2944" actId="207"/>
          <ac:spMkLst>
            <pc:docMk/>
            <pc:sldMk cId="1044474259" sldId="2076137784"/>
            <ac:spMk id="137" creationId="{3FEDAE6E-9CDA-4E1E-BA7B-C6182E514050}"/>
          </ac:spMkLst>
        </pc:spChg>
        <pc:spChg chg="mod topLvl">
          <ac:chgData name="Sidney Andrews (SeeSharpRun.NET)" userId="bf6b72ff-c0a4-4541-889d-4072e9e5979f" providerId="ADAL" clId="{D9452615-9FDA-4369-808E-2A7708F02B26}" dt="2021-06-17T16:31:08.088" v="2943" actId="165"/>
          <ac:spMkLst>
            <pc:docMk/>
            <pc:sldMk cId="1044474259" sldId="2076137784"/>
            <ac:spMk id="139" creationId="{64D92767-1EB4-4DBE-85C0-025BC2EA06AF}"/>
          </ac:spMkLst>
        </pc:spChg>
        <pc:spChg chg="mod topLvl">
          <ac:chgData name="Sidney Andrews (SeeSharpRun.NET)" userId="bf6b72ff-c0a4-4541-889d-4072e9e5979f" providerId="ADAL" clId="{D9452615-9FDA-4369-808E-2A7708F02B26}" dt="2021-06-17T16:31:14.766" v="2944" actId="207"/>
          <ac:spMkLst>
            <pc:docMk/>
            <pc:sldMk cId="1044474259" sldId="2076137784"/>
            <ac:spMk id="140" creationId="{742E0857-E96B-478A-B23F-FBE0A91EA387}"/>
          </ac:spMkLst>
        </pc:spChg>
        <pc:spChg chg="mod">
          <ac:chgData name="Sidney Andrews (SeeSharpRun.NET)" userId="bf6b72ff-c0a4-4541-889d-4072e9e5979f" providerId="ADAL" clId="{D9452615-9FDA-4369-808E-2A7708F02B26}" dt="2021-06-17T16:29:34.045" v="2923"/>
          <ac:spMkLst>
            <pc:docMk/>
            <pc:sldMk cId="1044474259" sldId="2076137784"/>
            <ac:spMk id="142" creationId="{F60165B9-4F0A-4103-9D05-812C40383E0A}"/>
          </ac:spMkLst>
        </pc:spChg>
        <pc:spChg chg="mod">
          <ac:chgData name="Sidney Andrews (SeeSharpRun.NET)" userId="bf6b72ff-c0a4-4541-889d-4072e9e5979f" providerId="ADAL" clId="{D9452615-9FDA-4369-808E-2A7708F02B26}" dt="2021-06-17T16:29:38.332" v="2924"/>
          <ac:spMkLst>
            <pc:docMk/>
            <pc:sldMk cId="1044474259" sldId="2076137784"/>
            <ac:spMk id="143" creationId="{9DDF3FF4-AD93-4E7D-A1B8-00AADD8218DD}"/>
          </ac:spMkLst>
        </pc:spChg>
        <pc:spChg chg="mod">
          <ac:chgData name="Sidney Andrews (SeeSharpRun.NET)" userId="bf6b72ff-c0a4-4541-889d-4072e9e5979f" providerId="ADAL" clId="{D9452615-9FDA-4369-808E-2A7708F02B26}" dt="2021-06-17T16:29:42.284" v="2925"/>
          <ac:spMkLst>
            <pc:docMk/>
            <pc:sldMk cId="1044474259" sldId="2076137784"/>
            <ac:spMk id="144" creationId="{36D51156-BA08-4B52-8D85-8D3DC8A02079}"/>
          </ac:spMkLst>
        </pc:spChg>
        <pc:spChg chg="mod">
          <ac:chgData name="Sidney Andrews (SeeSharpRun.NET)" userId="bf6b72ff-c0a4-4541-889d-4072e9e5979f" providerId="ADAL" clId="{D9452615-9FDA-4369-808E-2A7708F02B26}" dt="2021-06-17T16:29:45.354" v="2926"/>
          <ac:spMkLst>
            <pc:docMk/>
            <pc:sldMk cId="1044474259" sldId="2076137784"/>
            <ac:spMk id="145" creationId="{1A57B95B-3326-4594-B5C3-627192D95445}"/>
          </ac:spMkLst>
        </pc:spChg>
        <pc:spChg chg="mod">
          <ac:chgData name="Sidney Andrews (SeeSharpRun.NET)" userId="bf6b72ff-c0a4-4541-889d-4072e9e5979f" providerId="ADAL" clId="{D9452615-9FDA-4369-808E-2A7708F02B26}" dt="2021-06-17T16:30:27.573" v="2931"/>
          <ac:spMkLst>
            <pc:docMk/>
            <pc:sldMk cId="1044474259" sldId="2076137784"/>
            <ac:spMk id="146" creationId="{B2B9FBF4-50DE-4834-8CF9-A06199CEF1A1}"/>
          </ac:spMkLst>
        </pc:spChg>
        <pc:spChg chg="add del mod">
          <ac:chgData name="Sidney Andrews (SeeSharpRun.NET)" userId="bf6b72ff-c0a4-4541-889d-4072e9e5979f" providerId="ADAL" clId="{D9452615-9FDA-4369-808E-2A7708F02B26}" dt="2021-06-17T16:30:59.403" v="2941"/>
          <ac:spMkLst>
            <pc:docMk/>
            <pc:sldMk cId="1044474259" sldId="2076137784"/>
            <ac:spMk id="147" creationId="{8A96615F-4262-4A97-BC6B-1897AF63C7AE}"/>
          </ac:spMkLst>
        </pc:spChg>
        <pc:spChg chg="add del mod">
          <ac:chgData name="Sidney Andrews (SeeSharpRun.NET)" userId="bf6b72ff-c0a4-4541-889d-4072e9e5979f" providerId="ADAL" clId="{D9452615-9FDA-4369-808E-2A7708F02B26}" dt="2021-06-17T16:30:58.876" v="2940"/>
          <ac:spMkLst>
            <pc:docMk/>
            <pc:sldMk cId="1044474259" sldId="2076137784"/>
            <ac:spMk id="148" creationId="{F3A5B03B-7B87-415F-BD1E-B712925C669E}"/>
          </ac:spMkLst>
        </pc:spChg>
        <pc:spChg chg="mod">
          <ac:chgData name="Sidney Andrews (SeeSharpRun.NET)" userId="bf6b72ff-c0a4-4541-889d-4072e9e5979f" providerId="ADAL" clId="{D9452615-9FDA-4369-808E-2A7708F02B26}" dt="2021-06-17T16:30:58.551" v="2939"/>
          <ac:spMkLst>
            <pc:docMk/>
            <pc:sldMk cId="1044474259" sldId="2076137784"/>
            <ac:spMk id="149" creationId="{85E54162-3E5F-41E8-91AB-B3BA3CCCEA4E}"/>
          </ac:spMkLst>
        </pc:spChg>
        <pc:spChg chg="mod">
          <ac:chgData name="Sidney Andrews (SeeSharpRun.NET)" userId="bf6b72ff-c0a4-4541-889d-4072e9e5979f" providerId="ADAL" clId="{D9452615-9FDA-4369-808E-2A7708F02B26}" dt="2021-06-17T16:30:58.323" v="2938"/>
          <ac:spMkLst>
            <pc:docMk/>
            <pc:sldMk cId="1044474259" sldId="2076137784"/>
            <ac:spMk id="150" creationId="{7077C43E-6D9C-4ECF-AFF3-9E1CCD6BBA1B}"/>
          </ac:spMkLst>
        </pc:spChg>
        <pc:spChg chg="mod">
          <ac:chgData name="Sidney Andrews (SeeSharpRun.NET)" userId="bf6b72ff-c0a4-4541-889d-4072e9e5979f" providerId="ADAL" clId="{D9452615-9FDA-4369-808E-2A7708F02B26}" dt="2021-06-17T16:30:58.006" v="2937"/>
          <ac:spMkLst>
            <pc:docMk/>
            <pc:sldMk cId="1044474259" sldId="2076137784"/>
            <ac:spMk id="151" creationId="{7171FAA0-A8C1-41E7-BDF2-E0FF937F8495}"/>
          </ac:spMkLst>
        </pc:spChg>
        <pc:grpChg chg="add del mod">
          <ac:chgData name="Sidney Andrews (SeeSharpRun.NET)" userId="bf6b72ff-c0a4-4541-889d-4072e9e5979f" providerId="ADAL" clId="{D9452615-9FDA-4369-808E-2A7708F02B26}" dt="2021-06-17T16:27:14.302" v="2893" actId="165"/>
          <ac:grpSpMkLst>
            <pc:docMk/>
            <pc:sldMk cId="1044474259" sldId="2076137784"/>
            <ac:grpSpMk id="4" creationId="{BD573662-EE43-4466-B118-17494684F404}"/>
          </ac:grpSpMkLst>
        </pc:grpChg>
        <pc:grpChg chg="add mod">
          <ac:chgData name="Sidney Andrews (SeeSharpRun.NET)" userId="bf6b72ff-c0a4-4541-889d-4072e9e5979f" providerId="ADAL" clId="{D9452615-9FDA-4369-808E-2A7708F02B26}" dt="2021-06-17T16:31:35.256" v="2947" actId="1076"/>
          <ac:grpSpMkLst>
            <pc:docMk/>
            <pc:sldMk cId="1044474259" sldId="2076137784"/>
            <ac:grpSpMk id="7" creationId="{AB9EFF68-8B34-40CF-B63D-0031347CDBD7}"/>
          </ac:grpSpMkLst>
        </pc:grpChg>
        <pc:grpChg chg="add">
          <ac:chgData name="Sidney Andrews (SeeSharpRun.NET)" userId="bf6b72ff-c0a4-4541-889d-4072e9e5979f" providerId="ADAL" clId="{D9452615-9FDA-4369-808E-2A7708F02B26}" dt="2021-06-17T16:29:48.538" v="2927" actId="164"/>
          <ac:grpSpMkLst>
            <pc:docMk/>
            <pc:sldMk cId="1044474259" sldId="2076137784"/>
            <ac:grpSpMk id="8" creationId="{F1FC1038-67DD-495C-BF2F-4293B0818CCF}"/>
          </ac:grpSpMkLst>
        </pc:grpChg>
        <pc:grpChg chg="add mod">
          <ac:chgData name="Sidney Andrews (SeeSharpRun.NET)" userId="bf6b72ff-c0a4-4541-889d-4072e9e5979f" providerId="ADAL" clId="{D9452615-9FDA-4369-808E-2A7708F02B26}" dt="2021-06-17T16:31:35.256" v="2947" actId="1076"/>
          <ac:grpSpMkLst>
            <pc:docMk/>
            <pc:sldMk cId="1044474259" sldId="2076137784"/>
            <ac:grpSpMk id="9" creationId="{454FF49C-AF85-4D6E-977C-702741877FA8}"/>
          </ac:grpSpMkLst>
        </pc:grpChg>
        <pc:grpChg chg="add mod">
          <ac:chgData name="Sidney Andrews (SeeSharpRun.NET)" userId="bf6b72ff-c0a4-4541-889d-4072e9e5979f" providerId="ADAL" clId="{D9452615-9FDA-4369-808E-2A7708F02B26}" dt="2021-06-17T16:34:14.155" v="2993" actId="1076"/>
          <ac:grpSpMkLst>
            <pc:docMk/>
            <pc:sldMk cId="1044474259" sldId="2076137784"/>
            <ac:grpSpMk id="12" creationId="{2D4E6012-528C-4718-AFC1-DAF4BDAACE4A}"/>
          </ac:grpSpMkLst>
        </pc:grpChg>
        <pc:grpChg chg="add del mod">
          <ac:chgData name="Sidney Andrews (SeeSharpRun.NET)" userId="bf6b72ff-c0a4-4541-889d-4072e9e5979f" providerId="ADAL" clId="{D9452615-9FDA-4369-808E-2A7708F02B26}" dt="2021-06-17T16:31:18.144" v="2945" actId="478"/>
          <ac:grpSpMkLst>
            <pc:docMk/>
            <pc:sldMk cId="1044474259" sldId="2076137784"/>
            <ac:grpSpMk id="21" creationId="{2D156A17-768F-4549-81E9-B3A4B8100821}"/>
          </ac:grpSpMkLst>
        </pc:grpChg>
        <pc:grpChg chg="mod">
          <ac:chgData name="Sidney Andrews (SeeSharpRun.NET)" userId="bf6b72ff-c0a4-4541-889d-4072e9e5979f" providerId="ADAL" clId="{D9452615-9FDA-4369-808E-2A7708F02B26}" dt="2021-06-17T16:24:29.316" v="2836"/>
          <ac:grpSpMkLst>
            <pc:docMk/>
            <pc:sldMk cId="1044474259" sldId="2076137784"/>
            <ac:grpSpMk id="23" creationId="{C4A6046B-6A69-4203-B274-E7B7F28C2BE1}"/>
          </ac:grpSpMkLst>
        </pc:grpChg>
        <pc:grpChg chg="mod">
          <ac:chgData name="Sidney Andrews (SeeSharpRun.NET)" userId="bf6b72ff-c0a4-4541-889d-4072e9e5979f" providerId="ADAL" clId="{D9452615-9FDA-4369-808E-2A7708F02B26}" dt="2021-06-17T16:24:29.316" v="2836"/>
          <ac:grpSpMkLst>
            <pc:docMk/>
            <pc:sldMk cId="1044474259" sldId="2076137784"/>
            <ac:grpSpMk id="25" creationId="{D67C95C2-C1FE-4FC3-B9B6-A59E93B70152}"/>
          </ac:grpSpMkLst>
        </pc:grpChg>
        <pc:grpChg chg="mod">
          <ac:chgData name="Sidney Andrews (SeeSharpRun.NET)" userId="bf6b72ff-c0a4-4541-889d-4072e9e5979f" providerId="ADAL" clId="{D9452615-9FDA-4369-808E-2A7708F02B26}" dt="2021-06-17T16:24:29.316" v="2836"/>
          <ac:grpSpMkLst>
            <pc:docMk/>
            <pc:sldMk cId="1044474259" sldId="2076137784"/>
            <ac:grpSpMk id="34" creationId="{038A6FAD-484A-40C2-98FE-25DC0B7E8C31}"/>
          </ac:grpSpMkLst>
        </pc:grpChg>
        <pc:grpChg chg="mod">
          <ac:chgData name="Sidney Andrews (SeeSharpRun.NET)" userId="bf6b72ff-c0a4-4541-889d-4072e9e5979f" providerId="ADAL" clId="{D9452615-9FDA-4369-808E-2A7708F02B26}" dt="2021-06-17T16:24:29.316" v="2836"/>
          <ac:grpSpMkLst>
            <pc:docMk/>
            <pc:sldMk cId="1044474259" sldId="2076137784"/>
            <ac:grpSpMk id="39" creationId="{E1ABAD6C-9175-4D7A-B98D-C87C6768215A}"/>
          </ac:grpSpMkLst>
        </pc:grpChg>
        <pc:grpChg chg="mod">
          <ac:chgData name="Sidney Andrews (SeeSharpRun.NET)" userId="bf6b72ff-c0a4-4541-889d-4072e9e5979f" providerId="ADAL" clId="{D9452615-9FDA-4369-808E-2A7708F02B26}" dt="2021-06-17T16:24:29.316" v="2836"/>
          <ac:grpSpMkLst>
            <pc:docMk/>
            <pc:sldMk cId="1044474259" sldId="2076137784"/>
            <ac:grpSpMk id="40" creationId="{4501E3DE-ACC7-4F71-888F-61298DF99256}"/>
          </ac:grpSpMkLst>
        </pc:grpChg>
        <pc:grpChg chg="mod">
          <ac:chgData name="Sidney Andrews (SeeSharpRun.NET)" userId="bf6b72ff-c0a4-4541-889d-4072e9e5979f" providerId="ADAL" clId="{D9452615-9FDA-4369-808E-2A7708F02B26}" dt="2021-06-17T16:24:29.316" v="2836"/>
          <ac:grpSpMkLst>
            <pc:docMk/>
            <pc:sldMk cId="1044474259" sldId="2076137784"/>
            <ac:grpSpMk id="41" creationId="{E1008794-40C8-48FF-8AF4-CF3B4F9B2421}"/>
          </ac:grpSpMkLst>
        </pc:grpChg>
        <pc:grpChg chg="mod">
          <ac:chgData name="Sidney Andrews (SeeSharpRun.NET)" userId="bf6b72ff-c0a4-4541-889d-4072e9e5979f" providerId="ADAL" clId="{D9452615-9FDA-4369-808E-2A7708F02B26}" dt="2021-06-17T16:24:29.316" v="2836"/>
          <ac:grpSpMkLst>
            <pc:docMk/>
            <pc:sldMk cId="1044474259" sldId="2076137784"/>
            <ac:grpSpMk id="42" creationId="{4C4B984C-E133-4A3E-9DEB-FD131F38A577}"/>
          </ac:grpSpMkLst>
        </pc:grpChg>
        <pc:grpChg chg="mod">
          <ac:chgData name="Sidney Andrews (SeeSharpRun.NET)" userId="bf6b72ff-c0a4-4541-889d-4072e9e5979f" providerId="ADAL" clId="{D9452615-9FDA-4369-808E-2A7708F02B26}" dt="2021-06-17T16:24:29.316" v="2836"/>
          <ac:grpSpMkLst>
            <pc:docMk/>
            <pc:sldMk cId="1044474259" sldId="2076137784"/>
            <ac:grpSpMk id="43" creationId="{8743EAC9-7BE1-42A6-8191-3FD8FB5BD8B2}"/>
          </ac:grpSpMkLst>
        </pc:grpChg>
        <pc:grpChg chg="mod">
          <ac:chgData name="Sidney Andrews (SeeSharpRun.NET)" userId="bf6b72ff-c0a4-4541-889d-4072e9e5979f" providerId="ADAL" clId="{D9452615-9FDA-4369-808E-2A7708F02B26}" dt="2021-06-17T16:24:29.316" v="2836"/>
          <ac:grpSpMkLst>
            <pc:docMk/>
            <pc:sldMk cId="1044474259" sldId="2076137784"/>
            <ac:grpSpMk id="44" creationId="{47CEF598-B52F-4A84-BF68-E810F6110ABE}"/>
          </ac:grpSpMkLst>
        </pc:grpChg>
        <pc:grpChg chg="del">
          <ac:chgData name="Sidney Andrews (SeeSharpRun.NET)" userId="bf6b72ff-c0a4-4541-889d-4072e9e5979f" providerId="ADAL" clId="{D9452615-9FDA-4369-808E-2A7708F02B26}" dt="2021-06-17T16:24:27.027" v="2834" actId="478"/>
          <ac:grpSpMkLst>
            <pc:docMk/>
            <pc:sldMk cId="1044474259" sldId="2076137784"/>
            <ac:grpSpMk id="57" creationId="{485DFEF7-33FE-4A97-BD60-66A4D7991F35}"/>
          </ac:grpSpMkLst>
        </pc:grpChg>
        <pc:grpChg chg="del">
          <ac:chgData name="Sidney Andrews (SeeSharpRun.NET)" userId="bf6b72ff-c0a4-4541-889d-4072e9e5979f" providerId="ADAL" clId="{D9452615-9FDA-4369-808E-2A7708F02B26}" dt="2021-06-17T16:24:27.027" v="2834" actId="478"/>
          <ac:grpSpMkLst>
            <pc:docMk/>
            <pc:sldMk cId="1044474259" sldId="2076137784"/>
            <ac:grpSpMk id="61" creationId="{2DEA7B39-6177-45FB-9AF7-3D48650E10B5}"/>
          </ac:grpSpMkLst>
        </pc:grpChg>
        <pc:grpChg chg="add del mod">
          <ac:chgData name="Sidney Andrews (SeeSharpRun.NET)" userId="bf6b72ff-c0a4-4541-889d-4072e9e5979f" providerId="ADAL" clId="{D9452615-9FDA-4369-808E-2A7708F02B26}" dt="2021-06-17T16:25:44.569" v="2880" actId="165"/>
          <ac:grpSpMkLst>
            <pc:docMk/>
            <pc:sldMk cId="1044474259" sldId="2076137784"/>
            <ac:grpSpMk id="83" creationId="{026EE597-314E-4EA2-BE75-325680C6F6D5}"/>
          </ac:grpSpMkLst>
        </pc:grpChg>
        <pc:grpChg chg="add del mod topLvl">
          <ac:chgData name="Sidney Andrews (SeeSharpRun.NET)" userId="bf6b72ff-c0a4-4541-889d-4072e9e5979f" providerId="ADAL" clId="{D9452615-9FDA-4369-808E-2A7708F02B26}" dt="2021-06-17T16:27:58.543" v="2906" actId="478"/>
          <ac:grpSpMkLst>
            <pc:docMk/>
            <pc:sldMk cId="1044474259" sldId="2076137784"/>
            <ac:grpSpMk id="86" creationId="{D9C30E0A-2C25-44E7-8841-230E4C1C72E2}"/>
          </ac:grpSpMkLst>
        </pc:grpChg>
        <pc:grpChg chg="add del mod topLvl">
          <ac:chgData name="Sidney Andrews (SeeSharpRun.NET)" userId="bf6b72ff-c0a4-4541-889d-4072e9e5979f" providerId="ADAL" clId="{D9452615-9FDA-4369-808E-2A7708F02B26}" dt="2021-06-17T16:27:58.931" v="2907" actId="478"/>
          <ac:grpSpMkLst>
            <pc:docMk/>
            <pc:sldMk cId="1044474259" sldId="2076137784"/>
            <ac:grpSpMk id="89" creationId="{72CAFFAE-690E-4320-B5B4-753F5250B84E}"/>
          </ac:grpSpMkLst>
        </pc:grpChg>
        <pc:grpChg chg="add del mod">
          <ac:chgData name="Sidney Andrews (SeeSharpRun.NET)" userId="bf6b72ff-c0a4-4541-889d-4072e9e5979f" providerId="ADAL" clId="{D9452615-9FDA-4369-808E-2A7708F02B26}" dt="2021-06-17T16:28:52.155" v="2918" actId="165"/>
          <ac:grpSpMkLst>
            <pc:docMk/>
            <pc:sldMk cId="1044474259" sldId="2076137784"/>
            <ac:grpSpMk id="95" creationId="{42E1BF27-33D3-4D62-A6B5-D3F364B838E2}"/>
          </ac:grpSpMkLst>
        </pc:grpChg>
        <pc:grpChg chg="del">
          <ac:chgData name="Sidney Andrews (SeeSharpRun.NET)" userId="bf6b72ff-c0a4-4541-889d-4072e9e5979f" providerId="ADAL" clId="{D9452615-9FDA-4369-808E-2A7708F02B26}" dt="2021-06-17T16:24:27.027" v="2834" actId="478"/>
          <ac:grpSpMkLst>
            <pc:docMk/>
            <pc:sldMk cId="1044474259" sldId="2076137784"/>
            <ac:grpSpMk id="98" creationId="{2F54FA9E-0D51-4D7A-9A27-DBEA11FF673A}"/>
          </ac:grpSpMkLst>
        </pc:grpChg>
        <pc:grpChg chg="del mod topLvl">
          <ac:chgData name="Sidney Andrews (SeeSharpRun.NET)" userId="bf6b72ff-c0a4-4541-889d-4072e9e5979f" providerId="ADAL" clId="{D9452615-9FDA-4369-808E-2A7708F02B26}" dt="2021-06-17T16:29:56.045" v="2928" actId="165"/>
          <ac:grpSpMkLst>
            <pc:docMk/>
            <pc:sldMk cId="1044474259" sldId="2076137784"/>
            <ac:grpSpMk id="102" creationId="{E8A00015-0A85-4BF9-B6F7-9B50FF8A3E3B}"/>
          </ac:grpSpMkLst>
        </pc:grpChg>
        <pc:grpChg chg="del mod topLvl">
          <ac:chgData name="Sidney Andrews (SeeSharpRun.NET)" userId="bf6b72ff-c0a4-4541-889d-4072e9e5979f" providerId="ADAL" clId="{D9452615-9FDA-4369-808E-2A7708F02B26}" dt="2021-06-17T16:29:06.439" v="2919" actId="165"/>
          <ac:grpSpMkLst>
            <pc:docMk/>
            <pc:sldMk cId="1044474259" sldId="2076137784"/>
            <ac:grpSpMk id="104" creationId="{24909A6A-F79F-4BE9-917D-C850A468A661}"/>
          </ac:grpSpMkLst>
        </pc:grpChg>
        <pc:grpChg chg="del mod topLvl">
          <ac:chgData name="Sidney Andrews (SeeSharpRun.NET)" userId="bf6b72ff-c0a4-4541-889d-4072e9e5979f" providerId="ADAL" clId="{D9452615-9FDA-4369-808E-2A7708F02B26}" dt="2021-06-17T16:29:20.700" v="2921" actId="165"/>
          <ac:grpSpMkLst>
            <pc:docMk/>
            <pc:sldMk cId="1044474259" sldId="2076137784"/>
            <ac:grpSpMk id="113" creationId="{183F7A88-734F-45E7-8924-9ECE03C53D18}"/>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18" creationId="{B77ACF1D-AC17-468E-9C76-4A40C881DA7B}"/>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19" creationId="{88122653-5103-4F25-B4CD-A45A54B7F0BC}"/>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20" creationId="{E2752DA8-EB2D-485A-A008-FD1766796CEC}"/>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21" creationId="{1FAE90BA-B0F6-4B27-BE0A-0A79BD13F0C8}"/>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22" creationId="{8D92A2AE-F902-4D69-80B6-831B12BD9374}"/>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23" creationId="{79D400F2-F5F2-46D3-BAF2-1641CF30D989}"/>
          </ac:grpSpMkLst>
        </pc:grpChg>
        <pc:picChg chg="add mod">
          <ac:chgData name="Sidney Andrews (SeeSharpRun.NET)" userId="bf6b72ff-c0a4-4541-889d-4072e9e5979f" providerId="ADAL" clId="{D9452615-9FDA-4369-808E-2A7708F02B26}" dt="2021-06-17T16:31:35.256" v="2947" actId="1076"/>
          <ac:picMkLst>
            <pc:docMk/>
            <pc:sldMk cId="1044474259" sldId="2076137784"/>
            <ac:picMk id="3" creationId="{D5974CAE-7DD5-4237-A376-88CC7FFE9A40}"/>
          </ac:picMkLst>
        </pc:picChg>
        <pc:picChg chg="add mod">
          <ac:chgData name="Sidney Andrews (SeeSharpRun.NET)" userId="bf6b72ff-c0a4-4541-889d-4072e9e5979f" providerId="ADAL" clId="{D9452615-9FDA-4369-808E-2A7708F02B26}" dt="2021-06-17T16:31:35.256" v="2947" actId="1076"/>
          <ac:picMkLst>
            <pc:docMk/>
            <pc:sldMk cId="1044474259" sldId="2076137784"/>
            <ac:picMk id="82" creationId="{51A63D57-832D-4500-AC64-2B7C799A31EE}"/>
          </ac:picMkLst>
        </pc:picChg>
        <pc:cxnChg chg="add mod">
          <ac:chgData name="Sidney Andrews (SeeSharpRun.NET)" userId="bf6b72ff-c0a4-4541-889d-4072e9e5979f" providerId="ADAL" clId="{D9452615-9FDA-4369-808E-2A7708F02B26}" dt="2021-06-17T16:27:47.930" v="2900" actId="1582"/>
          <ac:cxnSpMkLst>
            <pc:docMk/>
            <pc:sldMk cId="1044474259" sldId="2076137784"/>
            <ac:cxnSpMk id="6" creationId="{9BB5A29C-53E2-40C6-AAE1-47ECEA57DE50}"/>
          </ac:cxnSpMkLst>
        </pc:cxnChg>
        <pc:cxnChg chg="mod">
          <ac:chgData name="Sidney Andrews (SeeSharpRun.NET)" userId="bf6b72ff-c0a4-4541-889d-4072e9e5979f" providerId="ADAL" clId="{D9452615-9FDA-4369-808E-2A7708F02B26}" dt="2021-06-17T16:24:29.316" v="2836"/>
          <ac:cxnSpMkLst>
            <pc:docMk/>
            <pc:sldMk cId="1044474259" sldId="2076137784"/>
            <ac:cxnSpMk id="47" creationId="{459D47BD-A249-495C-AB1B-0CCDF13F84C9}"/>
          </ac:cxnSpMkLst>
        </pc:cxnChg>
        <pc:cxnChg chg="del mod">
          <ac:chgData name="Sidney Andrews (SeeSharpRun.NET)" userId="bf6b72ff-c0a4-4541-889d-4072e9e5979f" providerId="ADAL" clId="{D9452615-9FDA-4369-808E-2A7708F02B26}" dt="2021-06-17T16:24:27.027" v="2834" actId="478"/>
          <ac:cxnSpMkLst>
            <pc:docMk/>
            <pc:sldMk cId="1044474259" sldId="2076137784"/>
            <ac:cxnSpMk id="50" creationId="{E84BA648-A0FB-45E2-A248-8DD19663A2CC}"/>
          </ac:cxnSpMkLst>
        </pc:cxnChg>
        <pc:cxnChg chg="del mod">
          <ac:chgData name="Sidney Andrews (SeeSharpRun.NET)" userId="bf6b72ff-c0a4-4541-889d-4072e9e5979f" providerId="ADAL" clId="{D9452615-9FDA-4369-808E-2A7708F02B26}" dt="2021-06-17T16:24:27.027" v="2834" actId="478"/>
          <ac:cxnSpMkLst>
            <pc:docMk/>
            <pc:sldMk cId="1044474259" sldId="2076137784"/>
            <ac:cxnSpMk id="51" creationId="{01165661-DC70-409A-8C9F-15F63ADDB906}"/>
          </ac:cxnSpMkLst>
        </pc:cxnChg>
        <pc:cxnChg chg="del mod">
          <ac:chgData name="Sidney Andrews (SeeSharpRun.NET)" userId="bf6b72ff-c0a4-4541-889d-4072e9e5979f" providerId="ADAL" clId="{D9452615-9FDA-4369-808E-2A7708F02B26}" dt="2021-06-17T16:24:27.027" v="2834" actId="478"/>
          <ac:cxnSpMkLst>
            <pc:docMk/>
            <pc:sldMk cId="1044474259" sldId="2076137784"/>
            <ac:cxnSpMk id="56" creationId="{5326DB0A-C13E-484E-9D17-950DA90F0DFE}"/>
          </ac:cxnSpMkLst>
        </pc:cxnChg>
        <pc:cxnChg chg="mod">
          <ac:chgData name="Sidney Andrews (SeeSharpRun.NET)" userId="bf6b72ff-c0a4-4541-889d-4072e9e5979f" providerId="ADAL" clId="{D9452615-9FDA-4369-808E-2A7708F02B26}" dt="2021-06-17T16:24:29.316" v="2836"/>
          <ac:cxnSpMkLst>
            <pc:docMk/>
            <pc:sldMk cId="1044474259" sldId="2076137784"/>
            <ac:cxnSpMk id="64" creationId="{34FBD939-0FAB-4EC7-A8EF-0D81FB36DCB8}"/>
          </ac:cxnSpMkLst>
        </pc:cxnChg>
        <pc:cxnChg chg="mod">
          <ac:chgData name="Sidney Andrews (SeeSharpRun.NET)" userId="bf6b72ff-c0a4-4541-889d-4072e9e5979f" providerId="ADAL" clId="{D9452615-9FDA-4369-808E-2A7708F02B26}" dt="2021-06-17T16:24:29.316" v="2836"/>
          <ac:cxnSpMkLst>
            <pc:docMk/>
            <pc:sldMk cId="1044474259" sldId="2076137784"/>
            <ac:cxnSpMk id="67" creationId="{61854D17-DD14-488B-BAAF-855697D2F4B8}"/>
          </ac:cxnSpMkLst>
        </pc:cxnChg>
        <pc:cxnChg chg="mod">
          <ac:chgData name="Sidney Andrews (SeeSharpRun.NET)" userId="bf6b72ff-c0a4-4541-889d-4072e9e5979f" providerId="ADAL" clId="{D9452615-9FDA-4369-808E-2A7708F02B26}" dt="2021-06-17T16:24:29.316" v="2836"/>
          <ac:cxnSpMkLst>
            <pc:docMk/>
            <pc:sldMk cId="1044474259" sldId="2076137784"/>
            <ac:cxnSpMk id="70" creationId="{95AB36A0-D9D7-4F59-B2BD-AAF5F3BC4498}"/>
          </ac:cxnSpMkLst>
        </pc:cxnChg>
        <pc:cxnChg chg="mod">
          <ac:chgData name="Sidney Andrews (SeeSharpRun.NET)" userId="bf6b72ff-c0a4-4541-889d-4072e9e5979f" providerId="ADAL" clId="{D9452615-9FDA-4369-808E-2A7708F02B26}" dt="2021-06-17T16:24:29.316" v="2836"/>
          <ac:cxnSpMkLst>
            <pc:docMk/>
            <pc:sldMk cId="1044474259" sldId="2076137784"/>
            <ac:cxnSpMk id="73" creationId="{D51B9696-2E5C-4BF1-B123-CCE394E0DBD7}"/>
          </ac:cxnSpMkLst>
        </pc:cxnChg>
        <pc:cxnChg chg="mod">
          <ac:chgData name="Sidney Andrews (SeeSharpRun.NET)" userId="bf6b72ff-c0a4-4541-889d-4072e9e5979f" providerId="ADAL" clId="{D9452615-9FDA-4369-808E-2A7708F02B26}" dt="2021-06-17T16:24:29.316" v="2836"/>
          <ac:cxnSpMkLst>
            <pc:docMk/>
            <pc:sldMk cId="1044474259" sldId="2076137784"/>
            <ac:cxnSpMk id="76" creationId="{707AB4EE-31D3-4A79-813C-91C1199F8748}"/>
          </ac:cxnSpMkLst>
        </pc:cxnChg>
        <pc:cxnChg chg="mod">
          <ac:chgData name="Sidney Andrews (SeeSharpRun.NET)" userId="bf6b72ff-c0a4-4541-889d-4072e9e5979f" providerId="ADAL" clId="{D9452615-9FDA-4369-808E-2A7708F02B26}" dt="2021-06-17T16:24:29.316" v="2836"/>
          <ac:cxnSpMkLst>
            <pc:docMk/>
            <pc:sldMk cId="1044474259" sldId="2076137784"/>
            <ac:cxnSpMk id="79" creationId="{6BEB4AA2-B9EF-473A-B147-5F11A8543DF7}"/>
          </ac:cxnSpMkLst>
        </pc:cxnChg>
        <pc:cxnChg chg="mod">
          <ac:chgData name="Sidney Andrews (SeeSharpRun.NET)" userId="bf6b72ff-c0a4-4541-889d-4072e9e5979f" providerId="ADAL" clId="{D9452615-9FDA-4369-808E-2A7708F02B26}" dt="2021-06-17T16:24:29.316" v="2836"/>
          <ac:cxnSpMkLst>
            <pc:docMk/>
            <pc:sldMk cId="1044474259" sldId="2076137784"/>
            <ac:cxnSpMk id="80" creationId="{BBE6E2D8-219B-437D-8994-BDA96F40D180}"/>
          </ac:cxnSpMkLst>
        </pc:cxnChg>
        <pc:cxnChg chg="mod">
          <ac:chgData name="Sidney Andrews (SeeSharpRun.NET)" userId="bf6b72ff-c0a4-4541-889d-4072e9e5979f" providerId="ADAL" clId="{D9452615-9FDA-4369-808E-2A7708F02B26}" dt="2021-06-17T16:24:50.843" v="2842" actId="208"/>
          <ac:cxnSpMkLst>
            <pc:docMk/>
            <pc:sldMk cId="1044474259" sldId="2076137784"/>
            <ac:cxnSpMk id="88" creationId="{22B4B44A-A302-4AC2-B391-B9AF9F29A86D}"/>
          </ac:cxnSpMkLst>
        </pc:cxnChg>
        <pc:cxnChg chg="mod">
          <ac:chgData name="Sidney Andrews (SeeSharpRun.NET)" userId="bf6b72ff-c0a4-4541-889d-4072e9e5979f" providerId="ADAL" clId="{D9452615-9FDA-4369-808E-2A7708F02B26}" dt="2021-06-17T16:24:50.843" v="2842" actId="208"/>
          <ac:cxnSpMkLst>
            <pc:docMk/>
            <pc:sldMk cId="1044474259" sldId="2076137784"/>
            <ac:cxnSpMk id="91" creationId="{D6306A8E-1BE9-4680-B6D0-7324BFFE6069}"/>
          </ac:cxnSpMkLst>
        </pc:cxnChg>
        <pc:cxnChg chg="add del mod">
          <ac:chgData name="Sidney Andrews (SeeSharpRun.NET)" userId="bf6b72ff-c0a4-4541-889d-4072e9e5979f" providerId="ADAL" clId="{D9452615-9FDA-4369-808E-2A7708F02B26}" dt="2021-06-17T16:27:50.507" v="2902" actId="478"/>
          <ac:cxnSpMkLst>
            <pc:docMk/>
            <pc:sldMk cId="1044474259" sldId="2076137784"/>
            <ac:cxnSpMk id="93" creationId="{D427D625-03DB-4A3F-9A02-BB12BBE587B6}"/>
          </ac:cxnSpMkLst>
        </pc:cxnChg>
        <pc:cxnChg chg="add mod">
          <ac:chgData name="Sidney Andrews (SeeSharpRun.NET)" userId="bf6b72ff-c0a4-4541-889d-4072e9e5979f" providerId="ADAL" clId="{D9452615-9FDA-4369-808E-2A7708F02B26}" dt="2021-06-17T16:27:54.925" v="2904" actId="1076"/>
          <ac:cxnSpMkLst>
            <pc:docMk/>
            <pc:sldMk cId="1044474259" sldId="2076137784"/>
            <ac:cxnSpMk id="94" creationId="{B4B5C8D2-2907-4401-A164-68196B1B8E31}"/>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26" creationId="{A0BF9FCA-81C2-413E-87CE-3326C18170E1}"/>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29" creationId="{2B1A6001-2048-4D77-8EA9-F38938700D92}"/>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32" creationId="{1951903F-1844-4358-B7F3-B124AA2B0BF1}"/>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35" creationId="{19DAFB66-BA6F-49CA-8D3B-E2BA960B0FC8}"/>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38" creationId="{299E76A1-4B32-4BB4-94B8-579F685DCACC}"/>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41" creationId="{D40FB3C9-3BF2-460D-8F62-480E68CFD81D}"/>
          </ac:cxnSpMkLst>
        </pc:cxnChg>
      </pc:sldChg>
      <pc:sldChg chg="addSp delSp modSp add mod ord modNotesTx">
        <pc:chgData name="Sidney Andrews (SeeSharpRun.NET)" userId="bf6b72ff-c0a4-4541-889d-4072e9e5979f" providerId="ADAL" clId="{D9452615-9FDA-4369-808E-2A7708F02B26}" dt="2021-06-17T16:34:01.497" v="2990" actId="1076"/>
        <pc:sldMkLst>
          <pc:docMk/>
          <pc:sldMk cId="3598720875" sldId="2076137785"/>
        </pc:sldMkLst>
        <pc:spChg chg="mod">
          <ac:chgData name="Sidney Andrews (SeeSharpRun.NET)" userId="bf6b72ff-c0a4-4541-889d-4072e9e5979f" providerId="ADAL" clId="{D9452615-9FDA-4369-808E-2A7708F02B26}" dt="2021-06-17T16:33:10.114" v="2971" actId="122"/>
          <ac:spMkLst>
            <pc:docMk/>
            <pc:sldMk cId="3598720875" sldId="2076137785"/>
            <ac:spMk id="10" creationId="{AAE96F5C-73F0-4011-80C2-8F47FFC018EB}"/>
          </ac:spMkLst>
        </pc:spChg>
        <pc:spChg chg="add mod">
          <ac:chgData name="Sidney Andrews (SeeSharpRun.NET)" userId="bf6b72ff-c0a4-4541-889d-4072e9e5979f" providerId="ADAL" clId="{D9452615-9FDA-4369-808E-2A7708F02B26}" dt="2021-06-17T16:33:59.390" v="2989" actId="404"/>
          <ac:spMkLst>
            <pc:docMk/>
            <pc:sldMk cId="3598720875" sldId="2076137785"/>
            <ac:spMk id="42" creationId="{0AEBEB44-4E9C-4A0F-B547-D228F7EEEF90}"/>
          </ac:spMkLst>
        </pc:spChg>
        <pc:spChg chg="mod">
          <ac:chgData name="Sidney Andrews (SeeSharpRun.NET)" userId="bf6b72ff-c0a4-4541-889d-4072e9e5979f" providerId="ADAL" clId="{D9452615-9FDA-4369-808E-2A7708F02B26}" dt="2021-06-17T16:33:59.390" v="2989" actId="404"/>
          <ac:spMkLst>
            <pc:docMk/>
            <pc:sldMk cId="3598720875" sldId="2076137785"/>
            <ac:spMk id="45" creationId="{54C03A3C-A17E-4EB2-AFA8-62282C03A3A7}"/>
          </ac:spMkLst>
        </pc:spChg>
        <pc:spChg chg="mod">
          <ac:chgData name="Sidney Andrews (SeeSharpRun.NET)" userId="bf6b72ff-c0a4-4541-889d-4072e9e5979f" providerId="ADAL" clId="{D9452615-9FDA-4369-808E-2A7708F02B26}" dt="2021-06-17T16:33:59.390" v="2989" actId="404"/>
          <ac:spMkLst>
            <pc:docMk/>
            <pc:sldMk cId="3598720875" sldId="2076137785"/>
            <ac:spMk id="46" creationId="{442569D6-E24F-4FA6-BA76-1B8E13B9A39F}"/>
          </ac:spMkLst>
        </pc:spChg>
        <pc:spChg chg="mod">
          <ac:chgData name="Sidney Andrews (SeeSharpRun.NET)" userId="bf6b72ff-c0a4-4541-889d-4072e9e5979f" providerId="ADAL" clId="{D9452615-9FDA-4369-808E-2A7708F02B26}" dt="2021-06-17T16:33:59.390" v="2989" actId="404"/>
          <ac:spMkLst>
            <pc:docMk/>
            <pc:sldMk cId="3598720875" sldId="2076137785"/>
            <ac:spMk id="47" creationId="{75414F29-5509-466F-AA00-F95B80D564AD}"/>
          </ac:spMkLst>
        </pc:spChg>
        <pc:spChg chg="mod">
          <ac:chgData name="Sidney Andrews (SeeSharpRun.NET)" userId="bf6b72ff-c0a4-4541-889d-4072e9e5979f" providerId="ADAL" clId="{D9452615-9FDA-4369-808E-2A7708F02B26}" dt="2021-06-17T16:33:59.390" v="2989" actId="404"/>
          <ac:spMkLst>
            <pc:docMk/>
            <pc:sldMk cId="3598720875" sldId="2076137785"/>
            <ac:spMk id="49" creationId="{7AA20D01-CC25-49A2-9F71-63818F9C3B82}"/>
          </ac:spMkLst>
        </pc:spChg>
        <pc:spChg chg="mod">
          <ac:chgData name="Sidney Andrews (SeeSharpRun.NET)" userId="bf6b72ff-c0a4-4541-889d-4072e9e5979f" providerId="ADAL" clId="{D9452615-9FDA-4369-808E-2A7708F02B26}" dt="2021-06-17T16:33:59.390" v="2989" actId="404"/>
          <ac:spMkLst>
            <pc:docMk/>
            <pc:sldMk cId="3598720875" sldId="2076137785"/>
            <ac:spMk id="50" creationId="{EF6A521E-26DF-47B0-A141-1551FA0C70B8}"/>
          </ac:spMkLst>
        </pc:spChg>
        <pc:spChg chg="mod">
          <ac:chgData name="Sidney Andrews (SeeSharpRun.NET)" userId="bf6b72ff-c0a4-4541-889d-4072e9e5979f" providerId="ADAL" clId="{D9452615-9FDA-4369-808E-2A7708F02B26}" dt="2021-06-17T16:33:59.390" v="2989" actId="404"/>
          <ac:spMkLst>
            <pc:docMk/>
            <pc:sldMk cId="3598720875" sldId="2076137785"/>
            <ac:spMk id="51" creationId="{CF5BAC6E-C3D1-45F3-91FC-790B78FC5ADC}"/>
          </ac:spMkLst>
        </pc:spChg>
        <pc:spChg chg="mod">
          <ac:chgData name="Sidney Andrews (SeeSharpRun.NET)" userId="bf6b72ff-c0a4-4541-889d-4072e9e5979f" providerId="ADAL" clId="{D9452615-9FDA-4369-808E-2A7708F02B26}" dt="2021-06-17T16:32:59.725" v="2969"/>
          <ac:spMkLst>
            <pc:docMk/>
            <pc:sldMk cId="3598720875" sldId="2076137785"/>
            <ac:spMk id="53" creationId="{C614D430-92A3-D644-BA19-CA0530657ABC}"/>
          </ac:spMkLst>
        </pc:spChg>
        <pc:spChg chg="mod">
          <ac:chgData name="Sidney Andrews (SeeSharpRun.NET)" userId="bf6b72ff-c0a4-4541-889d-4072e9e5979f" providerId="ADAL" clId="{D9452615-9FDA-4369-808E-2A7708F02B26}" dt="2021-06-17T16:33:59.390" v="2989" actId="404"/>
          <ac:spMkLst>
            <pc:docMk/>
            <pc:sldMk cId="3598720875" sldId="2076137785"/>
            <ac:spMk id="54" creationId="{B4759E2D-9EC5-4314-8A7E-5D47FF59511A}"/>
          </ac:spMkLst>
        </pc:spChg>
        <pc:spChg chg="mod">
          <ac:chgData name="Sidney Andrews (SeeSharpRun.NET)" userId="bf6b72ff-c0a4-4541-889d-4072e9e5979f" providerId="ADAL" clId="{D9452615-9FDA-4369-808E-2A7708F02B26}" dt="2021-06-17T16:33:59.390" v="2989" actId="404"/>
          <ac:spMkLst>
            <pc:docMk/>
            <pc:sldMk cId="3598720875" sldId="2076137785"/>
            <ac:spMk id="55" creationId="{980ED2F0-2398-4072-8389-451FC0763FFF}"/>
          </ac:spMkLst>
        </pc:spChg>
        <pc:spChg chg="mod">
          <ac:chgData name="Sidney Andrews (SeeSharpRun.NET)" userId="bf6b72ff-c0a4-4541-889d-4072e9e5979f" providerId="ADAL" clId="{D9452615-9FDA-4369-808E-2A7708F02B26}" dt="2021-06-17T16:33:59.390" v="2989" actId="404"/>
          <ac:spMkLst>
            <pc:docMk/>
            <pc:sldMk cId="3598720875" sldId="2076137785"/>
            <ac:spMk id="56" creationId="{404B09FB-29AC-4E40-AC26-AA7E990953B2}"/>
          </ac:spMkLst>
        </pc:spChg>
        <pc:spChg chg="del">
          <ac:chgData name="Sidney Andrews (SeeSharpRun.NET)" userId="bf6b72ff-c0a4-4541-889d-4072e9e5979f" providerId="ADAL" clId="{D9452615-9FDA-4369-808E-2A7708F02B26}" dt="2021-06-17T16:33:47.790" v="2981" actId="478"/>
          <ac:spMkLst>
            <pc:docMk/>
            <pc:sldMk cId="3598720875" sldId="2076137785"/>
            <ac:spMk id="85" creationId="{D5A0C5B6-DC3F-4E6A-86D8-87AEB67886E1}"/>
          </ac:spMkLst>
        </pc:spChg>
        <pc:grpChg chg="add mod">
          <ac:chgData name="Sidney Andrews (SeeSharpRun.NET)" userId="bf6b72ff-c0a4-4541-889d-4072e9e5979f" providerId="ADAL" clId="{D9452615-9FDA-4369-808E-2A7708F02B26}" dt="2021-06-17T16:34:01.497" v="2990" actId="1076"/>
          <ac:grpSpMkLst>
            <pc:docMk/>
            <pc:sldMk cId="3598720875" sldId="2076137785"/>
            <ac:grpSpMk id="2" creationId="{0E24A89A-FF47-4D9C-B508-84C754E8C6D7}"/>
          </ac:grpSpMkLst>
        </pc:grpChg>
        <pc:grpChg chg="del">
          <ac:chgData name="Sidney Andrews (SeeSharpRun.NET)" userId="bf6b72ff-c0a4-4541-889d-4072e9e5979f" providerId="ADAL" clId="{D9452615-9FDA-4369-808E-2A7708F02B26}" dt="2021-06-17T16:33:47.790" v="2981" actId="478"/>
          <ac:grpSpMkLst>
            <pc:docMk/>
            <pc:sldMk cId="3598720875" sldId="2076137785"/>
            <ac:grpSpMk id="7" creationId="{AB9EFF68-8B34-40CF-B63D-0031347CDBD7}"/>
          </ac:grpSpMkLst>
        </pc:grpChg>
        <pc:grpChg chg="del">
          <ac:chgData name="Sidney Andrews (SeeSharpRun.NET)" userId="bf6b72ff-c0a4-4541-889d-4072e9e5979f" providerId="ADAL" clId="{D9452615-9FDA-4369-808E-2A7708F02B26}" dt="2021-06-17T16:33:47.790" v="2981" actId="478"/>
          <ac:grpSpMkLst>
            <pc:docMk/>
            <pc:sldMk cId="3598720875" sldId="2076137785"/>
            <ac:grpSpMk id="9" creationId="{454FF49C-AF85-4D6E-977C-702741877FA8}"/>
          </ac:grpSpMkLst>
        </pc:grpChg>
        <pc:grpChg chg="add mod">
          <ac:chgData name="Sidney Andrews (SeeSharpRun.NET)" userId="bf6b72ff-c0a4-4541-889d-4072e9e5979f" providerId="ADAL" clId="{D9452615-9FDA-4369-808E-2A7708F02B26}" dt="2021-06-17T16:33:50.896" v="2983" actId="1076"/>
          <ac:grpSpMkLst>
            <pc:docMk/>
            <pc:sldMk cId="3598720875" sldId="2076137785"/>
            <ac:grpSpMk id="44" creationId="{9AEFBA9D-1511-4DC0-ADA4-ADF05F9C26F0}"/>
          </ac:grpSpMkLst>
        </pc:grpChg>
        <pc:grpChg chg="add mod">
          <ac:chgData name="Sidney Andrews (SeeSharpRun.NET)" userId="bf6b72ff-c0a4-4541-889d-4072e9e5979f" providerId="ADAL" clId="{D9452615-9FDA-4369-808E-2A7708F02B26}" dt="2021-06-17T16:33:50.896" v="2983" actId="1076"/>
          <ac:grpSpMkLst>
            <pc:docMk/>
            <pc:sldMk cId="3598720875" sldId="2076137785"/>
            <ac:grpSpMk id="48" creationId="{BF7BC90D-E63E-409C-A166-597FD4D89E27}"/>
          </ac:grpSpMkLst>
        </pc:grpChg>
        <pc:grpChg chg="add mod">
          <ac:chgData name="Sidney Andrews (SeeSharpRun.NET)" userId="bf6b72ff-c0a4-4541-889d-4072e9e5979f" providerId="ADAL" clId="{D9452615-9FDA-4369-808E-2A7708F02B26}" dt="2021-06-17T16:33:50.896" v="2983" actId="1076"/>
          <ac:grpSpMkLst>
            <pc:docMk/>
            <pc:sldMk cId="3598720875" sldId="2076137785"/>
            <ac:grpSpMk id="52" creationId="{CA8601B6-4BA0-4612-A8A8-F632567E0B4D}"/>
          </ac:grpSpMkLst>
        </pc:grpChg>
        <pc:picChg chg="del">
          <ac:chgData name="Sidney Andrews (SeeSharpRun.NET)" userId="bf6b72ff-c0a4-4541-889d-4072e9e5979f" providerId="ADAL" clId="{D9452615-9FDA-4369-808E-2A7708F02B26}" dt="2021-06-17T16:33:47.790" v="2981" actId="478"/>
          <ac:picMkLst>
            <pc:docMk/>
            <pc:sldMk cId="3598720875" sldId="2076137785"/>
            <ac:picMk id="3" creationId="{D5974CAE-7DD5-4237-A376-88CC7FFE9A40}"/>
          </ac:picMkLst>
        </pc:picChg>
        <pc:picChg chg="del">
          <ac:chgData name="Sidney Andrews (SeeSharpRun.NET)" userId="bf6b72ff-c0a4-4541-889d-4072e9e5979f" providerId="ADAL" clId="{D9452615-9FDA-4369-808E-2A7708F02B26}" dt="2021-06-17T16:33:47.790" v="2981" actId="478"/>
          <ac:picMkLst>
            <pc:docMk/>
            <pc:sldMk cId="3598720875" sldId="2076137785"/>
            <ac:picMk id="82" creationId="{51A63D57-832D-4500-AC64-2B7C799A31EE}"/>
          </ac:picMkLst>
        </pc:picChg>
        <pc:cxnChg chg="add mod">
          <ac:chgData name="Sidney Andrews (SeeSharpRun.NET)" userId="bf6b72ff-c0a4-4541-889d-4072e9e5979f" providerId="ADAL" clId="{D9452615-9FDA-4369-808E-2A7708F02B26}" dt="2021-06-17T16:33:50.896" v="2983" actId="1076"/>
          <ac:cxnSpMkLst>
            <pc:docMk/>
            <pc:sldMk cId="3598720875" sldId="2076137785"/>
            <ac:cxnSpMk id="40" creationId="{6395D46F-2ACA-434D-867E-5105D0A48896}"/>
          </ac:cxnSpMkLst>
        </pc:cxnChg>
        <pc:cxnChg chg="add mod">
          <ac:chgData name="Sidney Andrews (SeeSharpRun.NET)" userId="bf6b72ff-c0a4-4541-889d-4072e9e5979f" providerId="ADAL" clId="{D9452615-9FDA-4369-808E-2A7708F02B26}" dt="2021-06-17T16:33:50.896" v="2983" actId="1076"/>
          <ac:cxnSpMkLst>
            <pc:docMk/>
            <pc:sldMk cId="3598720875" sldId="2076137785"/>
            <ac:cxnSpMk id="41" creationId="{08354BAC-34CF-4131-9339-454D60E0BF20}"/>
          </ac:cxnSpMkLst>
        </pc:cxnChg>
        <pc:cxnChg chg="add mod">
          <ac:chgData name="Sidney Andrews (SeeSharpRun.NET)" userId="bf6b72ff-c0a4-4541-889d-4072e9e5979f" providerId="ADAL" clId="{D9452615-9FDA-4369-808E-2A7708F02B26}" dt="2021-06-17T16:33:50.896" v="2983" actId="1076"/>
          <ac:cxnSpMkLst>
            <pc:docMk/>
            <pc:sldMk cId="3598720875" sldId="2076137785"/>
            <ac:cxnSpMk id="43" creationId="{00BD16E2-686A-4A84-8200-B185DF2727C3}"/>
          </ac:cxnSpMkLst>
        </pc:cxnChg>
      </pc:sldChg>
      <pc:sldChg chg="modSp add mod ord">
        <pc:chgData name="Sidney Andrews (SeeSharpRun.NET)" userId="bf6b72ff-c0a4-4541-889d-4072e9e5979f" providerId="ADAL" clId="{D9452615-9FDA-4369-808E-2A7708F02B26}" dt="2021-06-17T17:32:55.781" v="4525"/>
        <pc:sldMkLst>
          <pc:docMk/>
          <pc:sldMk cId="7736203" sldId="2076137786"/>
        </pc:sldMkLst>
        <pc:spChg chg="mod">
          <ac:chgData name="Sidney Andrews (SeeSharpRun.NET)" userId="bf6b72ff-c0a4-4541-889d-4072e9e5979f" providerId="ADAL" clId="{D9452615-9FDA-4369-808E-2A7708F02B26}" dt="2021-06-17T17:32:55.781" v="4525"/>
          <ac:spMkLst>
            <pc:docMk/>
            <pc:sldMk cId="7736203" sldId="2076137786"/>
            <ac:spMk id="5" creationId="{B2D63F69-E4C9-4748-B006-D224ADCCA9E3}"/>
          </ac:spMkLst>
        </pc:spChg>
      </pc:sldChg>
      <pc:sldMasterChg chg="addSldLayout modSldLayout">
        <pc:chgData name="Sidney Andrews (SeeSharpRun.NET)" userId="bf6b72ff-c0a4-4541-889d-4072e9e5979f" providerId="ADAL" clId="{D9452615-9FDA-4369-808E-2A7708F02B26}" dt="2021-06-17T15:24:14.333" v="4" actId="22"/>
        <pc:sldMasterMkLst>
          <pc:docMk/>
          <pc:sldMasterMk cId="1914630884" sldId="2147484581"/>
        </pc:sldMasterMkLst>
        <pc:sldLayoutChg chg="add mod">
          <pc:chgData name="Sidney Andrews (SeeSharpRun.NET)" userId="bf6b72ff-c0a4-4541-889d-4072e9e5979f" providerId="ADAL" clId="{D9452615-9FDA-4369-808E-2A7708F02B26}" dt="2021-06-17T15:24:14.333" v="4" actId="22"/>
          <pc:sldLayoutMkLst>
            <pc:docMk/>
            <pc:sldMasterMk cId="1914630884" sldId="2147484581"/>
            <pc:sldLayoutMk cId="587796941" sldId="2147484591"/>
          </pc:sldLayoutMkLst>
        </pc:sldLayoutChg>
      </pc:sldMasterChg>
    </pc:docChg>
  </pc:docChgLst>
  <pc:docChgLst>
    <pc:chgData name="Sidney Andrews" userId="bf6b72ff-c0a4-4541-889d-4072e9e5979f" providerId="ADAL" clId="{D9452615-9FDA-4369-808E-2A7708F02B26}"/>
    <pc:docChg chg="modSld">
      <pc:chgData name="Sidney Andrews" userId="bf6b72ff-c0a4-4541-889d-4072e9e5979f" providerId="ADAL" clId="{D9452615-9FDA-4369-808E-2A7708F02B26}" dt="2021-06-17T18:13:06.425" v="2" actId="20577"/>
      <pc:docMkLst>
        <pc:docMk/>
      </pc:docMkLst>
      <pc:sldChg chg="modSp mod">
        <pc:chgData name="Sidney Andrews" userId="bf6b72ff-c0a4-4541-889d-4072e9e5979f" providerId="ADAL" clId="{D9452615-9FDA-4369-808E-2A7708F02B26}" dt="2021-06-17T18:13:06.425" v="2" actId="20577"/>
        <pc:sldMkLst>
          <pc:docMk/>
          <pc:sldMk cId="2566343445" sldId="2076137778"/>
        </pc:sldMkLst>
        <pc:spChg chg="mod">
          <ac:chgData name="Sidney Andrews" userId="bf6b72ff-c0a4-4541-889d-4072e9e5979f" providerId="ADAL" clId="{D9452615-9FDA-4369-808E-2A7708F02B26}" dt="2021-06-17T18:13:06.425" v="2" actId="20577"/>
          <ac:spMkLst>
            <pc:docMk/>
            <pc:sldMk cId="2566343445" sldId="2076137778"/>
            <ac:spMk id="3" creationId="{6DEAFB77-9BA5-4089-AB31-038A4658EA6A}"/>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oleObject" Target="../embeddings/oleObject1.bin"/></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oleObject" Target="file:///C:\Users\thweiss\Downloads\Build%20offers.xlsx" TargetMode="External"/></Relationships>
</file>

<file path=ppt/charts/_rels/chart12.xml.rels><?xml version="1.0" encoding="UTF-8" standalone="yes"?>
<Relationships xmlns="http://schemas.openxmlformats.org/package/2006/relationships"><Relationship Id="rId3" Type="http://schemas.openxmlformats.org/officeDocument/2006/relationships/oleObject" Target="file:///C:\Users\thweiss\Downloads\Build%20offer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oleObject" Target="file:///C:\Users\thweiss\Downloads\Build%20offers.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C:\Users\thweiss\Downloads\Build%20offers.xlsx" TargetMode="External"/></Relationships>
</file>

<file path=ppt/charts/_rels/chart6.xml.rels><?xml version="1.0" encoding="UTF-8" standalone="yes"?>
<Relationships xmlns="http://schemas.openxmlformats.org/package/2006/relationships"><Relationship Id="rId3" Type="http://schemas.openxmlformats.org/officeDocument/2006/relationships/oleObject" Target="file:///C:\Users\thweiss\Downloads\Build%20offer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thweiss\Downloads\Build%20offer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thweiss\Downloads\Build%20offer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oleObject" Target="file:///C:\Users\thweiss\Downloads\Build%20offer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rgbClr val="FFFFFF">
                  <a:lumMod val="65000"/>
                </a:srgbClr>
              </a:solidFill>
              <a:round/>
            </a:ln>
            <a:effectLst/>
          </c:spPr>
          <c:marker>
            <c:symbol val="none"/>
          </c:marker>
          <c:val>
            <c:numRef>
              <c:f>'Sheet1 (5)'!$B$1:$B$400</c:f>
              <c:numCache>
                <c:formatCode>General</c:formatCode>
                <c:ptCount val="400"/>
                <c:pt idx="0">
                  <c:v>884.2388540762812</c:v>
                </c:pt>
                <c:pt idx="1">
                  <c:v>820.6011369697826</c:v>
                </c:pt>
                <c:pt idx="2">
                  <c:v>983.01054141579414</c:v>
                </c:pt>
                <c:pt idx="3">
                  <c:v>767.03496362770011</c:v>
                </c:pt>
                <c:pt idx="4">
                  <c:v>867.46747657836443</c:v>
                </c:pt>
                <c:pt idx="5">
                  <c:v>900.53179984398651</c:v>
                </c:pt>
                <c:pt idx="6">
                  <c:v>818.9681348494513</c:v>
                </c:pt>
                <c:pt idx="7">
                  <c:v>972.90503574464697</c:v>
                </c:pt>
                <c:pt idx="8">
                  <c:v>977.54391841791335</c:v>
                </c:pt>
                <c:pt idx="9">
                  <c:v>908.71763137176072</c:v>
                </c:pt>
                <c:pt idx="10">
                  <c:v>1010.2433863299026</c:v>
                </c:pt>
                <c:pt idx="11">
                  <c:v>838.05987301469941</c:v>
                </c:pt>
                <c:pt idx="12">
                  <c:v>1015.3648092018515</c:v>
                </c:pt>
                <c:pt idx="13">
                  <c:v>957.04518629180006</c:v>
                </c:pt>
                <c:pt idx="14">
                  <c:v>1004.0694568405377</c:v>
                </c:pt>
                <c:pt idx="15">
                  <c:v>761.28844504087078</c:v>
                </c:pt>
                <c:pt idx="16">
                  <c:v>901.90546148826388</c:v>
                </c:pt>
                <c:pt idx="17">
                  <c:v>900.70067976422899</c:v>
                </c:pt>
                <c:pt idx="18">
                  <c:v>861.87512444756715</c:v>
                </c:pt>
                <c:pt idx="19">
                  <c:v>905.20337003986822</c:v>
                </c:pt>
                <c:pt idx="20">
                  <c:v>1000.1838699261081</c:v>
                </c:pt>
                <c:pt idx="21">
                  <c:v>927.86483234502816</c:v>
                </c:pt>
                <c:pt idx="22">
                  <c:v>806.3618428733696</c:v>
                </c:pt>
                <c:pt idx="23">
                  <c:v>810.86051711475989</c:v>
                </c:pt>
                <c:pt idx="24">
                  <c:v>776.4605383576145</c:v>
                </c:pt>
                <c:pt idx="25">
                  <c:v>887.32828965742181</c:v>
                </c:pt>
                <c:pt idx="26">
                  <c:v>921.75731991905297</c:v>
                </c:pt>
                <c:pt idx="27">
                  <c:v>1004.3183568842553</c:v>
                </c:pt>
                <c:pt idx="28">
                  <c:v>926.13015944756853</c:v>
                </c:pt>
                <c:pt idx="29">
                  <c:v>872.34005792939467</c:v>
                </c:pt>
                <c:pt idx="30">
                  <c:v>805.41879285207028</c:v>
                </c:pt>
                <c:pt idx="31">
                  <c:v>886.80047494922906</c:v>
                </c:pt>
                <c:pt idx="32">
                  <c:v>958.07573802232787</c:v>
                </c:pt>
                <c:pt idx="33">
                  <c:v>876.35182182091762</c:v>
                </c:pt>
                <c:pt idx="34">
                  <c:v>1036.5777256376161</c:v>
                </c:pt>
                <c:pt idx="35">
                  <c:v>996.65535043890577</c:v>
                </c:pt>
                <c:pt idx="36">
                  <c:v>843.56303853572535</c:v>
                </c:pt>
                <c:pt idx="37">
                  <c:v>872.22478498133296</c:v>
                </c:pt>
                <c:pt idx="38">
                  <c:v>959.95152091351076</c:v>
                </c:pt>
                <c:pt idx="39">
                  <c:v>961.86027025634439</c:v>
                </c:pt>
                <c:pt idx="40">
                  <c:v>1023.5206705640946</c:v>
                </c:pt>
                <c:pt idx="41">
                  <c:v>841.24229352640521</c:v>
                </c:pt>
                <c:pt idx="42">
                  <c:v>915.71148058794518</c:v>
                </c:pt>
                <c:pt idx="43">
                  <c:v>826.27871950557324</c:v>
                </c:pt>
                <c:pt idx="44">
                  <c:v>1009.8821372325789</c:v>
                </c:pt>
                <c:pt idx="45">
                  <c:v>805.31897602266906</c:v>
                </c:pt>
                <c:pt idx="46">
                  <c:v>847.43978461466088</c:v>
                </c:pt>
                <c:pt idx="47">
                  <c:v>936.46237331278394</c:v>
                </c:pt>
                <c:pt idx="48">
                  <c:v>962.98091185169847</c:v>
                </c:pt>
                <c:pt idx="49">
                  <c:v>838.21830236683445</c:v>
                </c:pt>
                <c:pt idx="50">
                  <c:v>981.69756861534972</c:v>
                </c:pt>
                <c:pt idx="51">
                  <c:v>886.47567085682158</c:v>
                </c:pt>
                <c:pt idx="52">
                  <c:v>956.20774773584401</c:v>
                </c:pt>
                <c:pt idx="53">
                  <c:v>990.74390978533881</c:v>
                </c:pt>
                <c:pt idx="54">
                  <c:v>998.4099202401909</c:v>
                </c:pt>
                <c:pt idx="55">
                  <c:v>1031.2176445548928</c:v>
                </c:pt>
                <c:pt idx="56">
                  <c:v>834.09458895787316</c:v>
                </c:pt>
                <c:pt idx="57">
                  <c:v>856.24993841325374</c:v>
                </c:pt>
                <c:pt idx="58">
                  <c:v>1011.287980166939</c:v>
                </c:pt>
                <c:pt idx="59">
                  <c:v>1044.8313031286107</c:v>
                </c:pt>
                <c:pt idx="60">
                  <c:v>911.85300165597403</c:v>
                </c:pt>
                <c:pt idx="61">
                  <c:v>988.22225088664527</c:v>
                </c:pt>
                <c:pt idx="62">
                  <c:v>1007.8424961459259</c:v>
                </c:pt>
                <c:pt idx="63">
                  <c:v>832.38726535536262</c:v>
                </c:pt>
                <c:pt idx="64">
                  <c:v>891.57472310731976</c:v>
                </c:pt>
                <c:pt idx="65">
                  <c:v>773.17058061353509</c:v>
                </c:pt>
                <c:pt idx="66">
                  <c:v>778.88275995579465</c:v>
                </c:pt>
                <c:pt idx="67">
                  <c:v>835.24215512167325</c:v>
                </c:pt>
                <c:pt idx="68">
                  <c:v>941.10191855460153</c:v>
                </c:pt>
                <c:pt idx="69">
                  <c:v>845.69623797560462</c:v>
                </c:pt>
                <c:pt idx="70">
                  <c:v>951.32035013442487</c:v>
                </c:pt>
                <c:pt idx="71">
                  <c:v>820.83600726790405</c:v>
                </c:pt>
                <c:pt idx="72">
                  <c:v>871.27168292348233</c:v>
                </c:pt>
                <c:pt idx="73">
                  <c:v>1038.0629136147988</c:v>
                </c:pt>
                <c:pt idx="74">
                  <c:v>965.7917991037225</c:v>
                </c:pt>
                <c:pt idx="75">
                  <c:v>845.73173509873595</c:v>
                </c:pt>
                <c:pt idx="76">
                  <c:v>1007.6280059368432</c:v>
                </c:pt>
                <c:pt idx="77">
                  <c:v>1011.0473908022815</c:v>
                </c:pt>
                <c:pt idx="78">
                  <c:v>807.41625052571555</c:v>
                </c:pt>
                <c:pt idx="79">
                  <c:v>875.55255807686433</c:v>
                </c:pt>
                <c:pt idx="80">
                  <c:v>833.83147203011754</c:v>
                </c:pt>
                <c:pt idx="81">
                  <c:v>1021.2673899348922</c:v>
                </c:pt>
                <c:pt idx="82">
                  <c:v>795.87329203785953</c:v>
                </c:pt>
                <c:pt idx="83">
                  <c:v>875.79297390827992</c:v>
                </c:pt>
                <c:pt idx="84">
                  <c:v>1046.8144551988739</c:v>
                </c:pt>
                <c:pt idx="85">
                  <c:v>792.26416786460618</c:v>
                </c:pt>
                <c:pt idx="86">
                  <c:v>1044.90504821793</c:v>
                </c:pt>
                <c:pt idx="87">
                  <c:v>959.84925466282107</c:v>
                </c:pt>
                <c:pt idx="88">
                  <c:v>1007.3440337116509</c:v>
                </c:pt>
                <c:pt idx="89">
                  <c:v>783.64903178906695</c:v>
                </c:pt>
                <c:pt idx="90">
                  <c:v>917.91772794153576</c:v>
                </c:pt>
                <c:pt idx="91">
                  <c:v>842.215229383826</c:v>
                </c:pt>
                <c:pt idx="92">
                  <c:v>959.65838513887695</c:v>
                </c:pt>
                <c:pt idx="93">
                  <c:v>1042.0572776532215</c:v>
                </c:pt>
                <c:pt idx="94">
                  <c:v>920.4261024066609</c:v>
                </c:pt>
                <c:pt idx="95">
                  <c:v>922.66282724099563</c:v>
                </c:pt>
                <c:pt idx="96">
                  <c:v>974.50206362721269</c:v>
                </c:pt>
                <c:pt idx="97">
                  <c:v>764.86230648011554</c:v>
                </c:pt>
                <c:pt idx="98">
                  <c:v>1035.2483625565187</c:v>
                </c:pt>
                <c:pt idx="99">
                  <c:v>798.35371050058541</c:v>
                </c:pt>
                <c:pt idx="100">
                  <c:v>457.18630193411627</c:v>
                </c:pt>
                <c:pt idx="101">
                  <c:v>332.49287695002636</c:v>
                </c:pt>
                <c:pt idx="102">
                  <c:v>466.65835240497199</c:v>
                </c:pt>
                <c:pt idx="103">
                  <c:v>453.68773756891915</c:v>
                </c:pt>
                <c:pt idx="104">
                  <c:v>322.61676579751725</c:v>
                </c:pt>
                <c:pt idx="105">
                  <c:v>280.99511867178398</c:v>
                </c:pt>
                <c:pt idx="106">
                  <c:v>484.31022646040958</c:v>
                </c:pt>
                <c:pt idx="107">
                  <c:v>337.88530540547174</c:v>
                </c:pt>
                <c:pt idx="108">
                  <c:v>270.81397167505372</c:v>
                </c:pt>
                <c:pt idx="109">
                  <c:v>470.19877645934253</c:v>
                </c:pt>
                <c:pt idx="110">
                  <c:v>328.14428261326532</c:v>
                </c:pt>
                <c:pt idx="111">
                  <c:v>361.01003623587007</c:v>
                </c:pt>
                <c:pt idx="112">
                  <c:v>286.39513870650808</c:v>
                </c:pt>
                <c:pt idx="113">
                  <c:v>485.91295273376193</c:v>
                </c:pt>
                <c:pt idx="114">
                  <c:v>504.68733011573772</c:v>
                </c:pt>
                <c:pt idx="115">
                  <c:v>525.45108053978902</c:v>
                </c:pt>
                <c:pt idx="116">
                  <c:v>543.54670273042916</c:v>
                </c:pt>
                <c:pt idx="117">
                  <c:v>549.55106215543515</c:v>
                </c:pt>
                <c:pt idx="118">
                  <c:v>326.67212365038824</c:v>
                </c:pt>
                <c:pt idx="119">
                  <c:v>326.15604352656442</c:v>
                </c:pt>
                <c:pt idx="120">
                  <c:v>348.12551984984384</c:v>
                </c:pt>
                <c:pt idx="121">
                  <c:v>545.33973987815443</c:v>
                </c:pt>
                <c:pt idx="122">
                  <c:v>267.32365606595044</c:v>
                </c:pt>
                <c:pt idx="123">
                  <c:v>384.29215381225231</c:v>
                </c:pt>
                <c:pt idx="124">
                  <c:v>506.45934333678088</c:v>
                </c:pt>
                <c:pt idx="125">
                  <c:v>434.14210451375664</c:v>
                </c:pt>
                <c:pt idx="126">
                  <c:v>547.70323080493245</c:v>
                </c:pt>
                <c:pt idx="127">
                  <c:v>337.750016602801</c:v>
                </c:pt>
                <c:pt idx="128">
                  <c:v>433.46353182602991</c:v>
                </c:pt>
                <c:pt idx="129">
                  <c:v>422.67623798651334</c:v>
                </c:pt>
                <c:pt idx="130">
                  <c:v>269.39199221157332</c:v>
                </c:pt>
                <c:pt idx="131">
                  <c:v>532.38814475990398</c:v>
                </c:pt>
                <c:pt idx="132">
                  <c:v>501.98576165858094</c:v>
                </c:pt>
                <c:pt idx="133">
                  <c:v>528.82464144467758</c:v>
                </c:pt>
                <c:pt idx="134">
                  <c:v>367.11904313690604</c:v>
                </c:pt>
                <c:pt idx="135">
                  <c:v>267.16821948541212</c:v>
                </c:pt>
                <c:pt idx="136">
                  <c:v>386.49775551762525</c:v>
                </c:pt>
                <c:pt idx="137">
                  <c:v>512.36724237313956</c:v>
                </c:pt>
                <c:pt idx="138">
                  <c:v>299.72312513399845</c:v>
                </c:pt>
                <c:pt idx="139">
                  <c:v>464.51349679002215</c:v>
                </c:pt>
                <c:pt idx="140">
                  <c:v>406.04421178806547</c:v>
                </c:pt>
                <c:pt idx="141">
                  <c:v>496.55191750139772</c:v>
                </c:pt>
                <c:pt idx="142">
                  <c:v>485.40351216596559</c:v>
                </c:pt>
                <c:pt idx="143">
                  <c:v>330.89579796709495</c:v>
                </c:pt>
                <c:pt idx="144">
                  <c:v>343.66174939855478</c:v>
                </c:pt>
                <c:pt idx="145">
                  <c:v>386.11727883722938</c:v>
                </c:pt>
                <c:pt idx="146">
                  <c:v>517.43351658128574</c:v>
                </c:pt>
                <c:pt idx="147">
                  <c:v>357.45929083039869</c:v>
                </c:pt>
                <c:pt idx="148">
                  <c:v>321.43121864020384</c:v>
                </c:pt>
                <c:pt idx="149">
                  <c:v>421.36938721492413</c:v>
                </c:pt>
                <c:pt idx="150">
                  <c:v>275.8046674815547</c:v>
                </c:pt>
                <c:pt idx="151">
                  <c:v>540.55293048253429</c:v>
                </c:pt>
                <c:pt idx="152">
                  <c:v>402.80499488589351</c:v>
                </c:pt>
                <c:pt idx="153">
                  <c:v>339.49401762313767</c:v>
                </c:pt>
                <c:pt idx="154">
                  <c:v>538.13259331794416</c:v>
                </c:pt>
                <c:pt idx="155">
                  <c:v>477.45315419711687</c:v>
                </c:pt>
                <c:pt idx="156">
                  <c:v>384.58567078530223</c:v>
                </c:pt>
                <c:pt idx="157">
                  <c:v>345.21622900548107</c:v>
                </c:pt>
                <c:pt idx="158">
                  <c:v>433.68498241120983</c:v>
                </c:pt>
                <c:pt idx="159">
                  <c:v>482.97016274599616</c:v>
                </c:pt>
                <c:pt idx="160">
                  <c:v>306.46985228066433</c:v>
                </c:pt>
                <c:pt idx="161">
                  <c:v>305.98003605659278</c:v>
                </c:pt>
                <c:pt idx="162">
                  <c:v>492.42560291192535</c:v>
                </c:pt>
                <c:pt idx="163">
                  <c:v>411.78391503495391</c:v>
                </c:pt>
                <c:pt idx="164">
                  <c:v>329.12459934459366</c:v>
                </c:pt>
                <c:pt idx="165">
                  <c:v>331.05139689321982</c:v>
                </c:pt>
                <c:pt idx="166">
                  <c:v>326.55034660463627</c:v>
                </c:pt>
                <c:pt idx="167">
                  <c:v>284.93069218671872</c:v>
                </c:pt>
                <c:pt idx="168">
                  <c:v>521.49687450935198</c:v>
                </c:pt>
                <c:pt idx="169">
                  <c:v>289.50593144341269</c:v>
                </c:pt>
                <c:pt idx="170">
                  <c:v>342.12125032758388</c:v>
                </c:pt>
                <c:pt idx="171">
                  <c:v>270.61462431152768</c:v>
                </c:pt>
                <c:pt idx="172">
                  <c:v>308.81088423736776</c:v>
                </c:pt>
                <c:pt idx="173">
                  <c:v>308.09395130260248</c:v>
                </c:pt>
                <c:pt idx="174">
                  <c:v>538.13028838421064</c:v>
                </c:pt>
                <c:pt idx="175">
                  <c:v>385.20256233682846</c:v>
                </c:pt>
                <c:pt idx="176">
                  <c:v>296.85794439161009</c:v>
                </c:pt>
                <c:pt idx="177">
                  <c:v>328.29299082170735</c:v>
                </c:pt>
                <c:pt idx="178">
                  <c:v>390.74008657310981</c:v>
                </c:pt>
                <c:pt idx="179">
                  <c:v>548.87722052379195</c:v>
                </c:pt>
                <c:pt idx="180">
                  <c:v>441.84818364289856</c:v>
                </c:pt>
                <c:pt idx="181">
                  <c:v>367.28380189952816</c:v>
                </c:pt>
                <c:pt idx="182">
                  <c:v>462.7276944403784</c:v>
                </c:pt>
                <c:pt idx="183">
                  <c:v>344.83692924343814</c:v>
                </c:pt>
                <c:pt idx="184">
                  <c:v>317.68654386504738</c:v>
                </c:pt>
                <c:pt idx="185">
                  <c:v>337.69703347632776</c:v>
                </c:pt>
                <c:pt idx="186">
                  <c:v>365.04903125841201</c:v>
                </c:pt>
                <c:pt idx="187">
                  <c:v>534.83056011357849</c:v>
                </c:pt>
                <c:pt idx="188">
                  <c:v>406.21009266881765</c:v>
                </c:pt>
                <c:pt idx="189">
                  <c:v>386.27177648269753</c:v>
                </c:pt>
                <c:pt idx="190">
                  <c:v>400.0712101500244</c:v>
                </c:pt>
                <c:pt idx="191">
                  <c:v>263.59505136968448</c:v>
                </c:pt>
                <c:pt idx="192">
                  <c:v>500.58445725231036</c:v>
                </c:pt>
                <c:pt idx="193">
                  <c:v>343.23680543300009</c:v>
                </c:pt>
                <c:pt idx="194">
                  <c:v>498.00128230658049</c:v>
                </c:pt>
                <c:pt idx="195">
                  <c:v>430.40146053571209</c:v>
                </c:pt>
                <c:pt idx="196">
                  <c:v>385.27133841691204</c:v>
                </c:pt>
                <c:pt idx="197">
                  <c:v>400.53707450214915</c:v>
                </c:pt>
                <c:pt idx="198">
                  <c:v>317.0679474191752</c:v>
                </c:pt>
                <c:pt idx="199">
                  <c:v>517.15715533733601</c:v>
                </c:pt>
                <c:pt idx="200">
                  <c:v>507.45669847595514</c:v>
                </c:pt>
                <c:pt idx="201">
                  <c:v>517.49125281774377</c:v>
                </c:pt>
                <c:pt idx="202">
                  <c:v>292.74371583719937</c:v>
                </c:pt>
                <c:pt idx="203">
                  <c:v>353.97913828265678</c:v>
                </c:pt>
                <c:pt idx="204">
                  <c:v>382.04413631451962</c:v>
                </c:pt>
                <c:pt idx="205">
                  <c:v>419.95326722365473</c:v>
                </c:pt>
                <c:pt idx="206">
                  <c:v>385.06162210548609</c:v>
                </c:pt>
                <c:pt idx="207">
                  <c:v>297.97197931622964</c:v>
                </c:pt>
                <c:pt idx="208">
                  <c:v>302.65038460138487</c:v>
                </c:pt>
                <c:pt idx="209">
                  <c:v>385.99523494291236</c:v>
                </c:pt>
                <c:pt idx="210">
                  <c:v>338.29355437072627</c:v>
                </c:pt>
                <c:pt idx="211">
                  <c:v>340.75561221278747</c:v>
                </c:pt>
                <c:pt idx="212">
                  <c:v>541.52263543368576</c:v>
                </c:pt>
                <c:pt idx="213">
                  <c:v>401.25918125067915</c:v>
                </c:pt>
                <c:pt idx="214">
                  <c:v>358.4954098904426</c:v>
                </c:pt>
                <c:pt idx="215">
                  <c:v>521.67003188112403</c:v>
                </c:pt>
                <c:pt idx="216">
                  <c:v>452.25710624927615</c:v>
                </c:pt>
                <c:pt idx="217">
                  <c:v>503.6647009540817</c:v>
                </c:pt>
                <c:pt idx="218">
                  <c:v>398.02260268327575</c:v>
                </c:pt>
                <c:pt idx="219">
                  <c:v>521.98479944002156</c:v>
                </c:pt>
                <c:pt idx="220">
                  <c:v>526.8926830177827</c:v>
                </c:pt>
                <c:pt idx="221">
                  <c:v>397.64780020848934</c:v>
                </c:pt>
                <c:pt idx="222">
                  <c:v>280.10217260330103</c:v>
                </c:pt>
                <c:pt idx="223">
                  <c:v>464.03981626428572</c:v>
                </c:pt>
                <c:pt idx="224">
                  <c:v>399.30383746415168</c:v>
                </c:pt>
                <c:pt idx="225">
                  <c:v>336.53249025277273</c:v>
                </c:pt>
                <c:pt idx="226">
                  <c:v>424.93471272455668</c:v>
                </c:pt>
                <c:pt idx="227">
                  <c:v>496.53986275470515</c:v>
                </c:pt>
                <c:pt idx="228">
                  <c:v>332.90924957239724</c:v>
                </c:pt>
                <c:pt idx="229">
                  <c:v>283.64935459949015</c:v>
                </c:pt>
                <c:pt idx="230">
                  <c:v>408.90470668747594</c:v>
                </c:pt>
                <c:pt idx="231">
                  <c:v>424.70775695942768</c:v>
                </c:pt>
                <c:pt idx="232">
                  <c:v>519.56909410794287</c:v>
                </c:pt>
                <c:pt idx="233">
                  <c:v>410.42241994995061</c:v>
                </c:pt>
                <c:pt idx="234">
                  <c:v>478.22837542268712</c:v>
                </c:pt>
                <c:pt idx="235">
                  <c:v>349.94405401955601</c:v>
                </c:pt>
                <c:pt idx="236">
                  <c:v>474.40660188950005</c:v>
                </c:pt>
                <c:pt idx="237">
                  <c:v>320.71714869473965</c:v>
                </c:pt>
                <c:pt idx="238">
                  <c:v>464.6020074849539</c:v>
                </c:pt>
                <c:pt idx="239">
                  <c:v>484.3822897944442</c:v>
                </c:pt>
                <c:pt idx="240">
                  <c:v>345.79016779313861</c:v>
                </c:pt>
                <c:pt idx="241">
                  <c:v>448.30040266109722</c:v>
                </c:pt>
                <c:pt idx="242">
                  <c:v>330.54619149972075</c:v>
                </c:pt>
                <c:pt idx="243">
                  <c:v>384.61837096025715</c:v>
                </c:pt>
                <c:pt idx="244">
                  <c:v>302.33268181306437</c:v>
                </c:pt>
                <c:pt idx="245">
                  <c:v>364.25420572010228</c:v>
                </c:pt>
                <c:pt idx="246">
                  <c:v>502.48840486365839</c:v>
                </c:pt>
                <c:pt idx="247">
                  <c:v>513.9999645802269</c:v>
                </c:pt>
                <c:pt idx="248">
                  <c:v>481.1299575323369</c:v>
                </c:pt>
                <c:pt idx="249">
                  <c:v>313.53172325695255</c:v>
                </c:pt>
                <c:pt idx="250">
                  <c:v>1037.0516185783822</c:v>
                </c:pt>
                <c:pt idx="251">
                  <c:v>833.95488046746129</c:v>
                </c:pt>
                <c:pt idx="252">
                  <c:v>976.39350738582914</c:v>
                </c:pt>
                <c:pt idx="253">
                  <c:v>782.31616599307961</c:v>
                </c:pt>
                <c:pt idx="254">
                  <c:v>767.28327696047972</c:v>
                </c:pt>
                <c:pt idx="255">
                  <c:v>863.04467594137839</c:v>
                </c:pt>
                <c:pt idx="256">
                  <c:v>895.38092900316792</c:v>
                </c:pt>
                <c:pt idx="257">
                  <c:v>1012.1926235641132</c:v>
                </c:pt>
                <c:pt idx="258">
                  <c:v>829.38004586113107</c:v>
                </c:pt>
                <c:pt idx="259">
                  <c:v>780.04358075469736</c:v>
                </c:pt>
                <c:pt idx="260">
                  <c:v>846.56780656480134</c:v>
                </c:pt>
                <c:pt idx="261">
                  <c:v>926.37512328375988</c:v>
                </c:pt>
                <c:pt idx="262">
                  <c:v>945.73626421405163</c:v>
                </c:pt>
                <c:pt idx="263">
                  <c:v>780.54748834129805</c:v>
                </c:pt>
                <c:pt idx="264">
                  <c:v>970.16884313707203</c:v>
                </c:pt>
                <c:pt idx="265">
                  <c:v>924.00884739015601</c:v>
                </c:pt>
                <c:pt idx="266">
                  <c:v>876.97758397498148</c:v>
                </c:pt>
                <c:pt idx="267">
                  <c:v>1022.9383945444276</c:v>
                </c:pt>
                <c:pt idx="268">
                  <c:v>928.59573366347058</c:v>
                </c:pt>
                <c:pt idx="269">
                  <c:v>904.00575403879509</c:v>
                </c:pt>
                <c:pt idx="270">
                  <c:v>772.62069131476107</c:v>
                </c:pt>
                <c:pt idx="271">
                  <c:v>912.92635730674044</c:v>
                </c:pt>
                <c:pt idx="272">
                  <c:v>957.53654766060026</c:v>
                </c:pt>
                <c:pt idx="273">
                  <c:v>975.42472006554874</c:v>
                </c:pt>
                <c:pt idx="274">
                  <c:v>942.60172257516763</c:v>
                </c:pt>
                <c:pt idx="275">
                  <c:v>950.52294687003985</c:v>
                </c:pt>
                <c:pt idx="276">
                  <c:v>959.70422908152989</c:v>
                </c:pt>
                <c:pt idx="277">
                  <c:v>960.13697017931588</c:v>
                </c:pt>
                <c:pt idx="278">
                  <c:v>856.70444566715651</c:v>
                </c:pt>
                <c:pt idx="279">
                  <c:v>900.52871788081097</c:v>
                </c:pt>
                <c:pt idx="280">
                  <c:v>848.01028929305915</c:v>
                </c:pt>
                <c:pt idx="281">
                  <c:v>988.83238059478742</c:v>
                </c:pt>
                <c:pt idx="282">
                  <c:v>765.39329971261907</c:v>
                </c:pt>
                <c:pt idx="283">
                  <c:v>1029.5187312091725</c:v>
                </c:pt>
                <c:pt idx="284">
                  <c:v>969.07519646036826</c:v>
                </c:pt>
                <c:pt idx="285">
                  <c:v>993.14645258921814</c:v>
                </c:pt>
                <c:pt idx="286">
                  <c:v>999.61506801349014</c:v>
                </c:pt>
                <c:pt idx="287">
                  <c:v>986.65010084026358</c:v>
                </c:pt>
                <c:pt idx="288">
                  <c:v>1041.6996213360146</c:v>
                </c:pt>
                <c:pt idx="289">
                  <c:v>982.97886012828565</c:v>
                </c:pt>
                <c:pt idx="290">
                  <c:v>946.45705278572962</c:v>
                </c:pt>
                <c:pt idx="291">
                  <c:v>1014.6515196328114</c:v>
                </c:pt>
                <c:pt idx="292">
                  <c:v>789.28864076058358</c:v>
                </c:pt>
                <c:pt idx="293">
                  <c:v>823.8131715890695</c:v>
                </c:pt>
                <c:pt idx="294">
                  <c:v>956.74909635710412</c:v>
                </c:pt>
                <c:pt idx="295">
                  <c:v>993.47541027092643</c:v>
                </c:pt>
                <c:pt idx="296">
                  <c:v>823.12658145415389</c:v>
                </c:pt>
                <c:pt idx="297">
                  <c:v>853.66940832296871</c:v>
                </c:pt>
                <c:pt idx="298">
                  <c:v>913.55699093238491</c:v>
                </c:pt>
                <c:pt idx="299">
                  <c:v>905.56300394871562</c:v>
                </c:pt>
                <c:pt idx="300">
                  <c:v>1033.2469215562342</c:v>
                </c:pt>
                <c:pt idx="301">
                  <c:v>908.79968454590744</c:v>
                </c:pt>
                <c:pt idx="302">
                  <c:v>921.18933865030567</c:v>
                </c:pt>
                <c:pt idx="303">
                  <c:v>918.55262465994826</c:v>
                </c:pt>
                <c:pt idx="304">
                  <c:v>858.10484812072332</c:v>
                </c:pt>
                <c:pt idx="305">
                  <c:v>940.37638445581729</c:v>
                </c:pt>
                <c:pt idx="306">
                  <c:v>976.80671219825626</c:v>
                </c:pt>
                <c:pt idx="307">
                  <c:v>984.40564848961549</c:v>
                </c:pt>
                <c:pt idx="308">
                  <c:v>786.87642324847639</c:v>
                </c:pt>
                <c:pt idx="309">
                  <c:v>828.70565689222872</c:v>
                </c:pt>
                <c:pt idx="310">
                  <c:v>811.97540378104827</c:v>
                </c:pt>
                <c:pt idx="311">
                  <c:v>922.28893798851095</c:v>
                </c:pt>
                <c:pt idx="312">
                  <c:v>1047.5592587119927</c:v>
                </c:pt>
                <c:pt idx="313">
                  <c:v>891.32368286717758</c:v>
                </c:pt>
                <c:pt idx="314">
                  <c:v>800.62506823657895</c:v>
                </c:pt>
                <c:pt idx="315">
                  <c:v>835.92934397254203</c:v>
                </c:pt>
                <c:pt idx="316">
                  <c:v>961.45603076658074</c:v>
                </c:pt>
                <c:pt idx="317">
                  <c:v>954.44071627335086</c:v>
                </c:pt>
                <c:pt idx="318">
                  <c:v>904.49464618034938</c:v>
                </c:pt>
                <c:pt idx="319">
                  <c:v>826.76776302343478</c:v>
                </c:pt>
                <c:pt idx="320">
                  <c:v>791.60490109339344</c:v>
                </c:pt>
                <c:pt idx="321">
                  <c:v>912.7250732510405</c:v>
                </c:pt>
                <c:pt idx="322">
                  <c:v>827.87440781128487</c:v>
                </c:pt>
                <c:pt idx="323">
                  <c:v>1045.2954153055125</c:v>
                </c:pt>
                <c:pt idx="324">
                  <c:v>901.93301088789963</c:v>
                </c:pt>
                <c:pt idx="325">
                  <c:v>796.37084585762682</c:v>
                </c:pt>
                <c:pt idx="326">
                  <c:v>786.98372765256579</c:v>
                </c:pt>
                <c:pt idx="327">
                  <c:v>838.39940771259398</c:v>
                </c:pt>
                <c:pt idx="328">
                  <c:v>799.53861172862059</c:v>
                </c:pt>
                <c:pt idx="329">
                  <c:v>798.5203939131809</c:v>
                </c:pt>
                <c:pt idx="330">
                  <c:v>847.34634425170793</c:v>
                </c:pt>
                <c:pt idx="331">
                  <c:v>987.03155919168955</c:v>
                </c:pt>
                <c:pt idx="332">
                  <c:v>879.27120746301534</c:v>
                </c:pt>
                <c:pt idx="333">
                  <c:v>843.94752496044555</c:v>
                </c:pt>
                <c:pt idx="334">
                  <c:v>837.15221105947739</c:v>
                </c:pt>
                <c:pt idx="335">
                  <c:v>862.68256966883996</c:v>
                </c:pt>
                <c:pt idx="336">
                  <c:v>815.89745278889382</c:v>
                </c:pt>
                <c:pt idx="337">
                  <c:v>836.55104851879855</c:v>
                </c:pt>
                <c:pt idx="338">
                  <c:v>798.16273406345067</c:v>
                </c:pt>
                <c:pt idx="339">
                  <c:v>862.39156781881979</c:v>
                </c:pt>
                <c:pt idx="340">
                  <c:v>968.57896159028564</c:v>
                </c:pt>
                <c:pt idx="341">
                  <c:v>1042.7002373398557</c:v>
                </c:pt>
                <c:pt idx="342">
                  <c:v>981.96606127060454</c:v>
                </c:pt>
                <c:pt idx="343">
                  <c:v>798.58319182813682</c:v>
                </c:pt>
                <c:pt idx="344">
                  <c:v>828.16518972747042</c:v>
                </c:pt>
                <c:pt idx="345">
                  <c:v>927.44930943578504</c:v>
                </c:pt>
                <c:pt idx="346">
                  <c:v>798.15162121599667</c:v>
                </c:pt>
                <c:pt idx="347">
                  <c:v>879.07680439753392</c:v>
                </c:pt>
                <c:pt idx="348">
                  <c:v>936.94274604272505</c:v>
                </c:pt>
                <c:pt idx="349">
                  <c:v>884.23340425391916</c:v>
                </c:pt>
                <c:pt idx="350">
                  <c:v>881.94016301521083</c:v>
                </c:pt>
                <c:pt idx="351">
                  <c:v>863.15505540604158</c:v>
                </c:pt>
                <c:pt idx="352">
                  <c:v>1011.0911001252884</c:v>
                </c:pt>
                <c:pt idx="353">
                  <c:v>866.8630785896836</c:v>
                </c:pt>
                <c:pt idx="354">
                  <c:v>1049.4045815706863</c:v>
                </c:pt>
                <c:pt idx="355">
                  <c:v>902.04316360340135</c:v>
                </c:pt>
                <c:pt idx="356">
                  <c:v>863.16644696587809</c:v>
                </c:pt>
                <c:pt idx="357">
                  <c:v>875.93067421246599</c:v>
                </c:pt>
                <c:pt idx="358">
                  <c:v>879.13271310921937</c:v>
                </c:pt>
                <c:pt idx="359">
                  <c:v>963.64137600009281</c:v>
                </c:pt>
                <c:pt idx="360">
                  <c:v>923.63165149356826</c:v>
                </c:pt>
                <c:pt idx="361">
                  <c:v>817.4239397923958</c:v>
                </c:pt>
                <c:pt idx="362">
                  <c:v>913.31587603580135</c:v>
                </c:pt>
                <c:pt idx="363">
                  <c:v>1020.7593063238147</c:v>
                </c:pt>
                <c:pt idx="364">
                  <c:v>890.28232260876962</c:v>
                </c:pt>
                <c:pt idx="365">
                  <c:v>913.06629980672733</c:v>
                </c:pt>
                <c:pt idx="366">
                  <c:v>900.81909010598395</c:v>
                </c:pt>
                <c:pt idx="367">
                  <c:v>986.22150219229798</c:v>
                </c:pt>
                <c:pt idx="368">
                  <c:v>839.86637702730832</c:v>
                </c:pt>
                <c:pt idx="369">
                  <c:v>837.45240971234807</c:v>
                </c:pt>
                <c:pt idx="370">
                  <c:v>972.52801327256736</c:v>
                </c:pt>
                <c:pt idx="371">
                  <c:v>838.68974150428903</c:v>
                </c:pt>
                <c:pt idx="372">
                  <c:v>986.13147713647527</c:v>
                </c:pt>
                <c:pt idx="373">
                  <c:v>786.86066254354319</c:v>
                </c:pt>
                <c:pt idx="374">
                  <c:v>1008.2356914428262</c:v>
                </c:pt>
                <c:pt idx="375">
                  <c:v>971.21448713062125</c:v>
                </c:pt>
                <c:pt idx="376">
                  <c:v>762.91731375339327</c:v>
                </c:pt>
                <c:pt idx="377">
                  <c:v>1016.0523323972329</c:v>
                </c:pt>
                <c:pt idx="378">
                  <c:v>881.095828844675</c:v>
                </c:pt>
                <c:pt idx="379">
                  <c:v>812.8375422540048</c:v>
                </c:pt>
                <c:pt idx="380">
                  <c:v>1014.0070752797162</c:v>
                </c:pt>
                <c:pt idx="381">
                  <c:v>879.27690596717423</c:v>
                </c:pt>
                <c:pt idx="382">
                  <c:v>801.50312546644102</c:v>
                </c:pt>
                <c:pt idx="383">
                  <c:v>953.33343172780417</c:v>
                </c:pt>
                <c:pt idx="384">
                  <c:v>1041.8105163947419</c:v>
                </c:pt>
                <c:pt idx="385">
                  <c:v>796.46247634898964</c:v>
                </c:pt>
                <c:pt idx="386">
                  <c:v>980.28714174873267</c:v>
                </c:pt>
                <c:pt idx="387">
                  <c:v>1005.615737407451</c:v>
                </c:pt>
                <c:pt idx="388">
                  <c:v>887.84326602260046</c:v>
                </c:pt>
                <c:pt idx="389">
                  <c:v>884.45126129559071</c:v>
                </c:pt>
                <c:pt idx="390">
                  <c:v>950.2529594750248</c:v>
                </c:pt>
                <c:pt idx="391">
                  <c:v>954.44879782032717</c:v>
                </c:pt>
                <c:pt idx="392">
                  <c:v>907.52216894103992</c:v>
                </c:pt>
                <c:pt idx="393">
                  <c:v>929.73470421895786</c:v>
                </c:pt>
                <c:pt idx="394">
                  <c:v>954.81509439627109</c:v>
                </c:pt>
                <c:pt idx="395">
                  <c:v>926.05101163044787</c:v>
                </c:pt>
                <c:pt idx="396">
                  <c:v>888.45979011383747</c:v>
                </c:pt>
                <c:pt idx="397">
                  <c:v>990.1228828868077</c:v>
                </c:pt>
                <c:pt idx="398">
                  <c:v>908.86373598154319</c:v>
                </c:pt>
                <c:pt idx="399">
                  <c:v>810.74488658460621</c:v>
                </c:pt>
              </c:numCache>
            </c:numRef>
          </c:val>
          <c:smooth val="0"/>
          <c:extLst>
            <c:ext xmlns:c16="http://schemas.microsoft.com/office/drawing/2014/chart" uri="{C3380CC4-5D6E-409C-BE32-E72D297353CC}">
              <c16:uniqueId val="{00000000-9079-49A9-97A9-9F44283F8E46}"/>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smooth val="0"/>
          <c:extLst>
            <c:ext xmlns:c16="http://schemas.microsoft.com/office/drawing/2014/chart" uri="{C3380CC4-5D6E-409C-BE32-E72D297353CC}">
              <c16:uniqueId val="{00000000-BC94-4B13-ACD3-2750C586C341}"/>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smooth val="0"/>
          <c:extLst>
            <c:ext xmlns:c16="http://schemas.microsoft.com/office/drawing/2014/chart" uri="{C3380CC4-5D6E-409C-BE32-E72D297353CC}">
              <c16:uniqueId val="{00000000-D07C-485A-8C9A-81F11221DD97}"/>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smooth val="0"/>
          <c:extLst>
            <c:ext xmlns:c16="http://schemas.microsoft.com/office/drawing/2014/chart" uri="{C3380CC4-5D6E-409C-BE32-E72D297353CC}">
              <c16:uniqueId val="{00000000-1756-4BB6-AE33-B3AAC8E1FD69}"/>
            </c:ext>
          </c:extLst>
        </c:ser>
        <c:ser>
          <c:idx val="1"/>
          <c:order val="1"/>
          <c:spPr>
            <a:ln w="28575" cap="rnd">
              <a:solidFill>
                <a:srgbClr val="479AD1"/>
              </a:solidFill>
              <a:round/>
            </a:ln>
            <a:effectLst/>
          </c:spPr>
          <c:marker>
            <c:symbol val="none"/>
          </c:marker>
          <c:val>
            <c:numRef>
              <c:f>'Sheet1 (4)'!$C$1:$C$400</c:f>
              <c:numCache>
                <c:formatCode>General</c:formatCode>
                <c:ptCount val="400"/>
                <c:pt idx="0">
                  <c:v>110</c:v>
                </c:pt>
                <c:pt idx="1">
                  <c:v>110</c:v>
                </c:pt>
                <c:pt idx="2">
                  <c:v>110</c:v>
                </c:pt>
                <c:pt idx="3">
                  <c:v>110</c:v>
                </c:pt>
                <c:pt idx="4">
                  <c:v>110</c:v>
                </c:pt>
                <c:pt idx="5">
                  <c:v>110</c:v>
                </c:pt>
                <c:pt idx="6">
                  <c:v>110</c:v>
                </c:pt>
                <c:pt idx="7">
                  <c:v>110</c:v>
                </c:pt>
                <c:pt idx="8">
                  <c:v>110</c:v>
                </c:pt>
                <c:pt idx="9">
                  <c:v>110</c:v>
                </c:pt>
                <c:pt idx="10">
                  <c:v>110</c:v>
                </c:pt>
                <c:pt idx="11">
                  <c:v>110</c:v>
                </c:pt>
                <c:pt idx="12">
                  <c:v>110</c:v>
                </c:pt>
                <c:pt idx="13">
                  <c:v>110</c:v>
                </c:pt>
                <c:pt idx="14">
                  <c:v>110</c:v>
                </c:pt>
                <c:pt idx="15">
                  <c:v>110</c:v>
                </c:pt>
                <c:pt idx="16">
                  <c:v>110</c:v>
                </c:pt>
                <c:pt idx="17">
                  <c:v>110</c:v>
                </c:pt>
                <c:pt idx="18">
                  <c:v>110</c:v>
                </c:pt>
                <c:pt idx="19">
                  <c:v>110</c:v>
                </c:pt>
                <c:pt idx="20">
                  <c:v>110</c:v>
                </c:pt>
                <c:pt idx="21">
                  <c:v>110</c:v>
                </c:pt>
                <c:pt idx="22">
                  <c:v>110</c:v>
                </c:pt>
                <c:pt idx="23">
                  <c:v>110</c:v>
                </c:pt>
                <c:pt idx="24">
                  <c:v>110</c:v>
                </c:pt>
                <c:pt idx="25">
                  <c:v>110</c:v>
                </c:pt>
                <c:pt idx="26">
                  <c:v>110</c:v>
                </c:pt>
                <c:pt idx="27">
                  <c:v>110</c:v>
                </c:pt>
                <c:pt idx="28">
                  <c:v>110</c:v>
                </c:pt>
                <c:pt idx="29">
                  <c:v>110</c:v>
                </c:pt>
                <c:pt idx="30">
                  <c:v>110</c:v>
                </c:pt>
                <c:pt idx="31">
                  <c:v>110</c:v>
                </c:pt>
                <c:pt idx="32">
                  <c:v>110</c:v>
                </c:pt>
                <c:pt idx="33">
                  <c:v>110</c:v>
                </c:pt>
                <c:pt idx="34">
                  <c:v>110</c:v>
                </c:pt>
                <c:pt idx="35">
                  <c:v>110</c:v>
                </c:pt>
                <c:pt idx="36">
                  <c:v>110</c:v>
                </c:pt>
                <c:pt idx="37">
                  <c:v>110</c:v>
                </c:pt>
                <c:pt idx="38">
                  <c:v>650</c:v>
                </c:pt>
                <c:pt idx="39">
                  <c:v>650</c:v>
                </c:pt>
                <c:pt idx="40">
                  <c:v>650</c:v>
                </c:pt>
                <c:pt idx="41">
                  <c:v>650</c:v>
                </c:pt>
                <c:pt idx="42">
                  <c:v>650</c:v>
                </c:pt>
                <c:pt idx="43">
                  <c:v>650</c:v>
                </c:pt>
                <c:pt idx="44">
                  <c:v>650</c:v>
                </c:pt>
                <c:pt idx="45">
                  <c:v>650</c:v>
                </c:pt>
                <c:pt idx="46">
                  <c:v>110</c:v>
                </c:pt>
                <c:pt idx="47">
                  <c:v>110</c:v>
                </c:pt>
                <c:pt idx="48">
                  <c:v>110</c:v>
                </c:pt>
                <c:pt idx="49">
                  <c:v>110</c:v>
                </c:pt>
                <c:pt idx="50">
                  <c:v>110</c:v>
                </c:pt>
                <c:pt idx="51">
                  <c:v>110</c:v>
                </c:pt>
                <c:pt idx="52">
                  <c:v>110</c:v>
                </c:pt>
                <c:pt idx="53">
                  <c:v>110</c:v>
                </c:pt>
                <c:pt idx="54">
                  <c:v>110</c:v>
                </c:pt>
                <c:pt idx="55">
                  <c:v>110</c:v>
                </c:pt>
                <c:pt idx="56">
                  <c:v>110</c:v>
                </c:pt>
                <c:pt idx="57">
                  <c:v>110</c:v>
                </c:pt>
                <c:pt idx="58">
                  <c:v>110</c:v>
                </c:pt>
                <c:pt idx="59">
                  <c:v>110</c:v>
                </c:pt>
                <c:pt idx="60">
                  <c:v>110</c:v>
                </c:pt>
                <c:pt idx="61">
                  <c:v>110</c:v>
                </c:pt>
                <c:pt idx="62">
                  <c:v>110</c:v>
                </c:pt>
                <c:pt idx="63">
                  <c:v>110</c:v>
                </c:pt>
                <c:pt idx="64">
                  <c:v>110</c:v>
                </c:pt>
                <c:pt idx="65">
                  <c:v>110</c:v>
                </c:pt>
                <c:pt idx="66">
                  <c:v>110</c:v>
                </c:pt>
                <c:pt idx="67">
                  <c:v>110</c:v>
                </c:pt>
                <c:pt idx="68">
                  <c:v>110</c:v>
                </c:pt>
                <c:pt idx="69">
                  <c:v>110</c:v>
                </c:pt>
                <c:pt idx="70">
                  <c:v>110</c:v>
                </c:pt>
                <c:pt idx="71">
                  <c:v>110</c:v>
                </c:pt>
                <c:pt idx="72">
                  <c:v>110</c:v>
                </c:pt>
                <c:pt idx="73">
                  <c:v>110</c:v>
                </c:pt>
                <c:pt idx="74">
                  <c:v>110</c:v>
                </c:pt>
                <c:pt idx="75">
                  <c:v>110</c:v>
                </c:pt>
                <c:pt idx="76">
                  <c:v>110</c:v>
                </c:pt>
                <c:pt idx="77">
                  <c:v>200</c:v>
                </c:pt>
                <c:pt idx="78">
                  <c:v>200</c:v>
                </c:pt>
                <c:pt idx="79">
                  <c:v>200</c:v>
                </c:pt>
                <c:pt idx="80">
                  <c:v>200</c:v>
                </c:pt>
                <c:pt idx="81">
                  <c:v>200</c:v>
                </c:pt>
                <c:pt idx="82">
                  <c:v>200</c:v>
                </c:pt>
                <c:pt idx="83">
                  <c:v>200</c:v>
                </c:pt>
                <c:pt idx="84">
                  <c:v>200</c:v>
                </c:pt>
                <c:pt idx="85">
                  <c:v>110</c:v>
                </c:pt>
                <c:pt idx="86">
                  <c:v>110</c:v>
                </c:pt>
                <c:pt idx="87">
                  <c:v>110</c:v>
                </c:pt>
                <c:pt idx="88">
                  <c:v>110</c:v>
                </c:pt>
                <c:pt idx="89">
                  <c:v>110</c:v>
                </c:pt>
                <c:pt idx="90">
                  <c:v>110</c:v>
                </c:pt>
                <c:pt idx="91">
                  <c:v>110</c:v>
                </c:pt>
                <c:pt idx="92">
                  <c:v>110</c:v>
                </c:pt>
                <c:pt idx="93">
                  <c:v>110</c:v>
                </c:pt>
                <c:pt idx="94">
                  <c:v>110</c:v>
                </c:pt>
                <c:pt idx="95">
                  <c:v>110</c:v>
                </c:pt>
                <c:pt idx="96">
                  <c:v>110</c:v>
                </c:pt>
                <c:pt idx="97">
                  <c:v>110</c:v>
                </c:pt>
                <c:pt idx="98">
                  <c:v>110</c:v>
                </c:pt>
                <c:pt idx="99">
                  <c:v>110</c:v>
                </c:pt>
                <c:pt idx="100">
                  <c:v>110</c:v>
                </c:pt>
                <c:pt idx="101">
                  <c:v>110</c:v>
                </c:pt>
                <c:pt idx="102">
                  <c:v>110</c:v>
                </c:pt>
                <c:pt idx="103">
                  <c:v>110</c:v>
                </c:pt>
                <c:pt idx="104">
                  <c:v>110</c:v>
                </c:pt>
                <c:pt idx="105">
                  <c:v>110</c:v>
                </c:pt>
                <c:pt idx="106">
                  <c:v>110</c:v>
                </c:pt>
                <c:pt idx="107">
                  <c:v>110</c:v>
                </c:pt>
                <c:pt idx="108">
                  <c:v>110</c:v>
                </c:pt>
                <c:pt idx="109">
                  <c:v>110</c:v>
                </c:pt>
                <c:pt idx="110">
                  <c:v>110</c:v>
                </c:pt>
                <c:pt idx="111">
                  <c:v>110</c:v>
                </c:pt>
                <c:pt idx="112">
                  <c:v>110</c:v>
                </c:pt>
                <c:pt idx="113">
                  <c:v>110</c:v>
                </c:pt>
                <c:pt idx="114">
                  <c:v>110</c:v>
                </c:pt>
                <c:pt idx="115">
                  <c:v>110</c:v>
                </c:pt>
                <c:pt idx="116">
                  <c:v>110</c:v>
                </c:pt>
                <c:pt idx="117">
                  <c:v>110</c:v>
                </c:pt>
                <c:pt idx="118">
                  <c:v>110</c:v>
                </c:pt>
                <c:pt idx="119">
                  <c:v>110</c:v>
                </c:pt>
                <c:pt idx="120">
                  <c:v>750</c:v>
                </c:pt>
                <c:pt idx="121">
                  <c:v>750</c:v>
                </c:pt>
                <c:pt idx="122">
                  <c:v>750</c:v>
                </c:pt>
                <c:pt idx="123">
                  <c:v>750</c:v>
                </c:pt>
                <c:pt idx="124">
                  <c:v>750</c:v>
                </c:pt>
                <c:pt idx="125">
                  <c:v>750</c:v>
                </c:pt>
                <c:pt idx="126">
                  <c:v>750</c:v>
                </c:pt>
                <c:pt idx="127">
                  <c:v>750</c:v>
                </c:pt>
                <c:pt idx="128">
                  <c:v>110</c:v>
                </c:pt>
                <c:pt idx="129">
                  <c:v>110</c:v>
                </c:pt>
                <c:pt idx="130">
                  <c:v>110</c:v>
                </c:pt>
                <c:pt idx="131">
                  <c:v>110</c:v>
                </c:pt>
                <c:pt idx="132">
                  <c:v>110</c:v>
                </c:pt>
                <c:pt idx="133">
                  <c:v>110</c:v>
                </c:pt>
                <c:pt idx="134">
                  <c:v>110</c:v>
                </c:pt>
                <c:pt idx="135">
                  <c:v>110</c:v>
                </c:pt>
                <c:pt idx="136">
                  <c:v>110</c:v>
                </c:pt>
                <c:pt idx="137">
                  <c:v>110</c:v>
                </c:pt>
                <c:pt idx="138">
                  <c:v>110</c:v>
                </c:pt>
                <c:pt idx="139">
                  <c:v>300</c:v>
                </c:pt>
                <c:pt idx="140">
                  <c:v>300</c:v>
                </c:pt>
                <c:pt idx="141">
                  <c:v>300</c:v>
                </c:pt>
                <c:pt idx="142">
                  <c:v>300</c:v>
                </c:pt>
                <c:pt idx="143">
                  <c:v>300</c:v>
                </c:pt>
                <c:pt idx="144">
                  <c:v>300</c:v>
                </c:pt>
                <c:pt idx="145">
                  <c:v>300</c:v>
                </c:pt>
                <c:pt idx="146">
                  <c:v>300</c:v>
                </c:pt>
                <c:pt idx="147">
                  <c:v>110</c:v>
                </c:pt>
                <c:pt idx="148">
                  <c:v>110</c:v>
                </c:pt>
                <c:pt idx="149">
                  <c:v>110</c:v>
                </c:pt>
                <c:pt idx="150">
                  <c:v>110</c:v>
                </c:pt>
                <c:pt idx="151">
                  <c:v>110</c:v>
                </c:pt>
                <c:pt idx="152">
                  <c:v>110</c:v>
                </c:pt>
                <c:pt idx="153">
                  <c:v>110</c:v>
                </c:pt>
                <c:pt idx="154">
                  <c:v>110</c:v>
                </c:pt>
                <c:pt idx="155">
                  <c:v>110</c:v>
                </c:pt>
                <c:pt idx="156">
                  <c:v>110</c:v>
                </c:pt>
                <c:pt idx="157">
                  <c:v>110</c:v>
                </c:pt>
                <c:pt idx="158">
                  <c:v>110</c:v>
                </c:pt>
                <c:pt idx="159">
                  <c:v>110</c:v>
                </c:pt>
                <c:pt idx="160">
                  <c:v>110</c:v>
                </c:pt>
                <c:pt idx="161">
                  <c:v>110</c:v>
                </c:pt>
                <c:pt idx="162">
                  <c:v>110</c:v>
                </c:pt>
                <c:pt idx="163">
                  <c:v>110</c:v>
                </c:pt>
                <c:pt idx="164">
                  <c:v>110</c:v>
                </c:pt>
                <c:pt idx="165">
                  <c:v>110</c:v>
                </c:pt>
                <c:pt idx="166">
                  <c:v>110</c:v>
                </c:pt>
                <c:pt idx="167">
                  <c:v>110</c:v>
                </c:pt>
                <c:pt idx="168">
                  <c:v>110</c:v>
                </c:pt>
                <c:pt idx="169">
                  <c:v>110</c:v>
                </c:pt>
                <c:pt idx="170">
                  <c:v>110</c:v>
                </c:pt>
                <c:pt idx="171">
                  <c:v>110</c:v>
                </c:pt>
                <c:pt idx="172">
                  <c:v>110</c:v>
                </c:pt>
                <c:pt idx="173">
                  <c:v>110</c:v>
                </c:pt>
                <c:pt idx="174">
                  <c:v>110</c:v>
                </c:pt>
                <c:pt idx="175">
                  <c:v>110</c:v>
                </c:pt>
                <c:pt idx="176">
                  <c:v>110</c:v>
                </c:pt>
                <c:pt idx="177">
                  <c:v>110</c:v>
                </c:pt>
                <c:pt idx="178">
                  <c:v>110</c:v>
                </c:pt>
                <c:pt idx="179">
                  <c:v>110</c:v>
                </c:pt>
                <c:pt idx="180">
                  <c:v>110</c:v>
                </c:pt>
                <c:pt idx="181">
                  <c:v>110</c:v>
                </c:pt>
                <c:pt idx="182">
                  <c:v>110</c:v>
                </c:pt>
                <c:pt idx="183">
                  <c:v>110</c:v>
                </c:pt>
                <c:pt idx="184">
                  <c:v>110</c:v>
                </c:pt>
                <c:pt idx="185">
                  <c:v>110</c:v>
                </c:pt>
                <c:pt idx="186">
                  <c:v>110</c:v>
                </c:pt>
                <c:pt idx="187">
                  <c:v>110</c:v>
                </c:pt>
                <c:pt idx="188">
                  <c:v>110</c:v>
                </c:pt>
                <c:pt idx="189">
                  <c:v>110</c:v>
                </c:pt>
                <c:pt idx="190">
                  <c:v>110</c:v>
                </c:pt>
                <c:pt idx="191">
                  <c:v>550</c:v>
                </c:pt>
                <c:pt idx="192">
                  <c:v>550</c:v>
                </c:pt>
                <c:pt idx="193">
                  <c:v>550</c:v>
                </c:pt>
                <c:pt idx="194">
                  <c:v>550</c:v>
                </c:pt>
                <c:pt idx="195">
                  <c:v>550</c:v>
                </c:pt>
                <c:pt idx="196">
                  <c:v>550</c:v>
                </c:pt>
                <c:pt idx="197">
                  <c:v>550</c:v>
                </c:pt>
                <c:pt idx="198">
                  <c:v>550</c:v>
                </c:pt>
                <c:pt idx="199">
                  <c:v>110</c:v>
                </c:pt>
                <c:pt idx="200">
                  <c:v>110</c:v>
                </c:pt>
                <c:pt idx="201">
                  <c:v>110</c:v>
                </c:pt>
                <c:pt idx="202">
                  <c:v>110</c:v>
                </c:pt>
                <c:pt idx="203">
                  <c:v>110</c:v>
                </c:pt>
                <c:pt idx="204">
                  <c:v>110</c:v>
                </c:pt>
                <c:pt idx="205">
                  <c:v>110</c:v>
                </c:pt>
                <c:pt idx="206">
                  <c:v>110</c:v>
                </c:pt>
                <c:pt idx="207">
                  <c:v>110</c:v>
                </c:pt>
                <c:pt idx="208">
                  <c:v>110</c:v>
                </c:pt>
                <c:pt idx="209">
                  <c:v>110</c:v>
                </c:pt>
                <c:pt idx="210">
                  <c:v>110</c:v>
                </c:pt>
                <c:pt idx="211">
                  <c:v>110</c:v>
                </c:pt>
                <c:pt idx="212">
                  <c:v>110</c:v>
                </c:pt>
                <c:pt idx="213">
                  <c:v>110</c:v>
                </c:pt>
                <c:pt idx="214">
                  <c:v>110</c:v>
                </c:pt>
                <c:pt idx="215">
                  <c:v>110</c:v>
                </c:pt>
                <c:pt idx="216">
                  <c:v>110</c:v>
                </c:pt>
                <c:pt idx="217">
                  <c:v>110</c:v>
                </c:pt>
                <c:pt idx="218">
                  <c:v>110</c:v>
                </c:pt>
                <c:pt idx="219">
                  <c:v>110</c:v>
                </c:pt>
                <c:pt idx="220">
                  <c:v>110</c:v>
                </c:pt>
                <c:pt idx="221">
                  <c:v>110</c:v>
                </c:pt>
                <c:pt idx="222">
                  <c:v>110</c:v>
                </c:pt>
                <c:pt idx="223">
                  <c:v>110</c:v>
                </c:pt>
                <c:pt idx="224">
                  <c:v>110</c:v>
                </c:pt>
                <c:pt idx="225">
                  <c:v>110</c:v>
                </c:pt>
                <c:pt idx="226">
                  <c:v>110</c:v>
                </c:pt>
                <c:pt idx="227">
                  <c:v>110</c:v>
                </c:pt>
                <c:pt idx="228">
                  <c:v>110</c:v>
                </c:pt>
                <c:pt idx="229">
                  <c:v>110</c:v>
                </c:pt>
                <c:pt idx="230">
                  <c:v>1100</c:v>
                </c:pt>
                <c:pt idx="231">
                  <c:v>1100</c:v>
                </c:pt>
                <c:pt idx="232">
                  <c:v>1100</c:v>
                </c:pt>
                <c:pt idx="233">
                  <c:v>1100</c:v>
                </c:pt>
                <c:pt idx="234">
                  <c:v>1100</c:v>
                </c:pt>
                <c:pt idx="235">
                  <c:v>1100</c:v>
                </c:pt>
                <c:pt idx="236">
                  <c:v>1100</c:v>
                </c:pt>
                <c:pt idx="237">
                  <c:v>1100</c:v>
                </c:pt>
                <c:pt idx="238">
                  <c:v>110</c:v>
                </c:pt>
                <c:pt idx="239">
                  <c:v>110</c:v>
                </c:pt>
                <c:pt idx="240">
                  <c:v>110</c:v>
                </c:pt>
                <c:pt idx="241">
                  <c:v>110</c:v>
                </c:pt>
                <c:pt idx="242">
                  <c:v>110</c:v>
                </c:pt>
                <c:pt idx="243">
                  <c:v>110</c:v>
                </c:pt>
                <c:pt idx="244">
                  <c:v>110</c:v>
                </c:pt>
                <c:pt idx="245">
                  <c:v>110</c:v>
                </c:pt>
                <c:pt idx="246">
                  <c:v>110</c:v>
                </c:pt>
                <c:pt idx="247">
                  <c:v>110</c:v>
                </c:pt>
                <c:pt idx="248">
                  <c:v>110</c:v>
                </c:pt>
                <c:pt idx="249">
                  <c:v>110</c:v>
                </c:pt>
                <c:pt idx="250">
                  <c:v>110</c:v>
                </c:pt>
                <c:pt idx="251">
                  <c:v>110</c:v>
                </c:pt>
                <c:pt idx="252">
                  <c:v>110</c:v>
                </c:pt>
                <c:pt idx="253">
                  <c:v>110</c:v>
                </c:pt>
                <c:pt idx="254">
                  <c:v>110</c:v>
                </c:pt>
                <c:pt idx="255">
                  <c:v>110</c:v>
                </c:pt>
                <c:pt idx="256">
                  <c:v>110</c:v>
                </c:pt>
                <c:pt idx="257">
                  <c:v>110</c:v>
                </c:pt>
                <c:pt idx="258">
                  <c:v>110</c:v>
                </c:pt>
                <c:pt idx="259">
                  <c:v>110</c:v>
                </c:pt>
                <c:pt idx="260">
                  <c:v>110</c:v>
                </c:pt>
                <c:pt idx="261">
                  <c:v>110</c:v>
                </c:pt>
                <c:pt idx="262">
                  <c:v>110</c:v>
                </c:pt>
                <c:pt idx="263">
                  <c:v>110</c:v>
                </c:pt>
                <c:pt idx="264">
                  <c:v>110</c:v>
                </c:pt>
                <c:pt idx="265">
                  <c:v>110</c:v>
                </c:pt>
                <c:pt idx="266">
                  <c:v>110</c:v>
                </c:pt>
                <c:pt idx="267">
                  <c:v>110</c:v>
                </c:pt>
                <c:pt idx="268">
                  <c:v>110</c:v>
                </c:pt>
                <c:pt idx="269">
                  <c:v>110</c:v>
                </c:pt>
                <c:pt idx="270">
                  <c:v>110</c:v>
                </c:pt>
                <c:pt idx="271">
                  <c:v>110</c:v>
                </c:pt>
                <c:pt idx="272">
                  <c:v>110</c:v>
                </c:pt>
                <c:pt idx="273">
                  <c:v>110</c:v>
                </c:pt>
                <c:pt idx="274">
                  <c:v>110</c:v>
                </c:pt>
                <c:pt idx="275">
                  <c:v>110</c:v>
                </c:pt>
                <c:pt idx="276">
                  <c:v>250</c:v>
                </c:pt>
                <c:pt idx="277">
                  <c:v>250</c:v>
                </c:pt>
                <c:pt idx="278">
                  <c:v>250</c:v>
                </c:pt>
                <c:pt idx="279">
                  <c:v>250</c:v>
                </c:pt>
                <c:pt idx="280">
                  <c:v>250</c:v>
                </c:pt>
                <c:pt idx="281">
                  <c:v>250</c:v>
                </c:pt>
                <c:pt idx="282">
                  <c:v>250</c:v>
                </c:pt>
                <c:pt idx="283">
                  <c:v>250</c:v>
                </c:pt>
                <c:pt idx="284">
                  <c:v>110</c:v>
                </c:pt>
                <c:pt idx="285">
                  <c:v>110</c:v>
                </c:pt>
                <c:pt idx="286">
                  <c:v>110</c:v>
                </c:pt>
                <c:pt idx="287">
                  <c:v>110</c:v>
                </c:pt>
                <c:pt idx="288">
                  <c:v>110</c:v>
                </c:pt>
                <c:pt idx="289">
                  <c:v>110</c:v>
                </c:pt>
                <c:pt idx="290">
                  <c:v>110</c:v>
                </c:pt>
                <c:pt idx="291">
                  <c:v>110</c:v>
                </c:pt>
                <c:pt idx="292">
                  <c:v>110</c:v>
                </c:pt>
                <c:pt idx="293">
                  <c:v>110</c:v>
                </c:pt>
                <c:pt idx="294">
                  <c:v>110</c:v>
                </c:pt>
                <c:pt idx="295">
                  <c:v>110</c:v>
                </c:pt>
                <c:pt idx="296">
                  <c:v>110</c:v>
                </c:pt>
                <c:pt idx="297">
                  <c:v>110</c:v>
                </c:pt>
                <c:pt idx="298">
                  <c:v>110</c:v>
                </c:pt>
                <c:pt idx="299">
                  <c:v>110</c:v>
                </c:pt>
                <c:pt idx="300">
                  <c:v>110</c:v>
                </c:pt>
                <c:pt idx="301">
                  <c:v>110</c:v>
                </c:pt>
                <c:pt idx="302">
                  <c:v>110</c:v>
                </c:pt>
                <c:pt idx="303">
                  <c:v>110</c:v>
                </c:pt>
                <c:pt idx="304">
                  <c:v>110</c:v>
                </c:pt>
                <c:pt idx="305">
                  <c:v>110</c:v>
                </c:pt>
                <c:pt idx="306">
                  <c:v>110</c:v>
                </c:pt>
                <c:pt idx="307">
                  <c:v>110</c:v>
                </c:pt>
                <c:pt idx="308">
                  <c:v>110</c:v>
                </c:pt>
                <c:pt idx="309">
                  <c:v>110</c:v>
                </c:pt>
                <c:pt idx="310">
                  <c:v>110</c:v>
                </c:pt>
                <c:pt idx="311">
                  <c:v>110</c:v>
                </c:pt>
                <c:pt idx="312">
                  <c:v>110</c:v>
                </c:pt>
                <c:pt idx="313">
                  <c:v>110</c:v>
                </c:pt>
                <c:pt idx="314">
                  <c:v>110</c:v>
                </c:pt>
                <c:pt idx="315">
                  <c:v>110</c:v>
                </c:pt>
                <c:pt idx="316">
                  <c:v>110</c:v>
                </c:pt>
                <c:pt idx="317">
                  <c:v>110</c:v>
                </c:pt>
                <c:pt idx="318">
                  <c:v>110</c:v>
                </c:pt>
                <c:pt idx="319">
                  <c:v>110</c:v>
                </c:pt>
                <c:pt idx="320">
                  <c:v>110</c:v>
                </c:pt>
                <c:pt idx="321">
                  <c:v>110</c:v>
                </c:pt>
                <c:pt idx="322">
                  <c:v>110</c:v>
                </c:pt>
                <c:pt idx="323">
                  <c:v>110</c:v>
                </c:pt>
                <c:pt idx="324">
                  <c:v>110</c:v>
                </c:pt>
                <c:pt idx="325">
                  <c:v>110</c:v>
                </c:pt>
                <c:pt idx="326">
                  <c:v>110</c:v>
                </c:pt>
                <c:pt idx="327">
                  <c:v>110</c:v>
                </c:pt>
                <c:pt idx="328">
                  <c:v>110</c:v>
                </c:pt>
                <c:pt idx="329">
                  <c:v>110</c:v>
                </c:pt>
                <c:pt idx="330">
                  <c:v>110</c:v>
                </c:pt>
                <c:pt idx="331">
                  <c:v>110</c:v>
                </c:pt>
                <c:pt idx="332">
                  <c:v>110</c:v>
                </c:pt>
                <c:pt idx="333">
                  <c:v>110</c:v>
                </c:pt>
                <c:pt idx="334">
                  <c:v>110</c:v>
                </c:pt>
                <c:pt idx="335">
                  <c:v>110</c:v>
                </c:pt>
                <c:pt idx="336">
                  <c:v>110</c:v>
                </c:pt>
                <c:pt idx="337">
                  <c:v>110</c:v>
                </c:pt>
                <c:pt idx="338">
                  <c:v>110</c:v>
                </c:pt>
                <c:pt idx="339">
                  <c:v>110</c:v>
                </c:pt>
                <c:pt idx="340">
                  <c:v>110</c:v>
                </c:pt>
                <c:pt idx="341">
                  <c:v>110</c:v>
                </c:pt>
                <c:pt idx="342">
                  <c:v>110</c:v>
                </c:pt>
                <c:pt idx="343">
                  <c:v>110</c:v>
                </c:pt>
                <c:pt idx="344">
                  <c:v>110</c:v>
                </c:pt>
                <c:pt idx="345">
                  <c:v>110</c:v>
                </c:pt>
                <c:pt idx="346">
                  <c:v>110</c:v>
                </c:pt>
                <c:pt idx="347">
                  <c:v>350</c:v>
                </c:pt>
                <c:pt idx="348">
                  <c:v>350</c:v>
                </c:pt>
                <c:pt idx="349">
                  <c:v>350</c:v>
                </c:pt>
                <c:pt idx="350">
                  <c:v>350</c:v>
                </c:pt>
                <c:pt idx="351">
                  <c:v>350</c:v>
                </c:pt>
                <c:pt idx="352">
                  <c:v>350</c:v>
                </c:pt>
                <c:pt idx="353">
                  <c:v>350</c:v>
                </c:pt>
                <c:pt idx="354">
                  <c:v>350</c:v>
                </c:pt>
                <c:pt idx="355">
                  <c:v>110</c:v>
                </c:pt>
                <c:pt idx="356">
                  <c:v>110</c:v>
                </c:pt>
                <c:pt idx="357">
                  <c:v>110</c:v>
                </c:pt>
                <c:pt idx="358">
                  <c:v>110</c:v>
                </c:pt>
                <c:pt idx="359">
                  <c:v>110</c:v>
                </c:pt>
                <c:pt idx="360">
                  <c:v>110</c:v>
                </c:pt>
                <c:pt idx="361">
                  <c:v>110</c:v>
                </c:pt>
                <c:pt idx="362">
                  <c:v>110</c:v>
                </c:pt>
                <c:pt idx="363">
                  <c:v>110</c:v>
                </c:pt>
                <c:pt idx="364">
                  <c:v>110</c:v>
                </c:pt>
                <c:pt idx="365">
                  <c:v>110</c:v>
                </c:pt>
                <c:pt idx="366">
                  <c:v>110</c:v>
                </c:pt>
                <c:pt idx="367">
                  <c:v>110</c:v>
                </c:pt>
                <c:pt idx="368">
                  <c:v>110</c:v>
                </c:pt>
                <c:pt idx="369">
                  <c:v>110</c:v>
                </c:pt>
                <c:pt idx="370">
                  <c:v>110</c:v>
                </c:pt>
                <c:pt idx="371">
                  <c:v>110</c:v>
                </c:pt>
                <c:pt idx="372">
                  <c:v>110</c:v>
                </c:pt>
                <c:pt idx="373">
                  <c:v>110</c:v>
                </c:pt>
                <c:pt idx="374">
                  <c:v>110</c:v>
                </c:pt>
                <c:pt idx="375">
                  <c:v>110</c:v>
                </c:pt>
                <c:pt idx="376">
                  <c:v>110</c:v>
                </c:pt>
                <c:pt idx="377">
                  <c:v>110</c:v>
                </c:pt>
                <c:pt idx="378">
                  <c:v>110</c:v>
                </c:pt>
                <c:pt idx="379">
                  <c:v>110</c:v>
                </c:pt>
                <c:pt idx="380">
                  <c:v>110</c:v>
                </c:pt>
                <c:pt idx="381">
                  <c:v>110</c:v>
                </c:pt>
                <c:pt idx="382">
                  <c:v>110</c:v>
                </c:pt>
                <c:pt idx="383">
                  <c:v>110</c:v>
                </c:pt>
                <c:pt idx="384">
                  <c:v>110</c:v>
                </c:pt>
                <c:pt idx="385">
                  <c:v>110</c:v>
                </c:pt>
                <c:pt idx="386">
                  <c:v>110</c:v>
                </c:pt>
                <c:pt idx="387">
                  <c:v>110</c:v>
                </c:pt>
                <c:pt idx="388">
                  <c:v>110</c:v>
                </c:pt>
                <c:pt idx="389">
                  <c:v>110</c:v>
                </c:pt>
                <c:pt idx="390">
                  <c:v>110</c:v>
                </c:pt>
                <c:pt idx="391">
                  <c:v>110</c:v>
                </c:pt>
                <c:pt idx="392">
                  <c:v>110</c:v>
                </c:pt>
                <c:pt idx="393">
                  <c:v>110</c:v>
                </c:pt>
                <c:pt idx="394">
                  <c:v>110</c:v>
                </c:pt>
                <c:pt idx="395">
                  <c:v>110</c:v>
                </c:pt>
                <c:pt idx="396">
                  <c:v>110</c:v>
                </c:pt>
                <c:pt idx="397">
                  <c:v>110</c:v>
                </c:pt>
                <c:pt idx="398">
                  <c:v>110</c:v>
                </c:pt>
                <c:pt idx="399">
                  <c:v>110</c:v>
                </c:pt>
              </c:numCache>
            </c:numRef>
          </c:val>
          <c:smooth val="0"/>
          <c:extLst>
            <c:ext xmlns:c16="http://schemas.microsoft.com/office/drawing/2014/chart" uri="{C3380CC4-5D6E-409C-BE32-E72D297353CC}">
              <c16:uniqueId val="{00000001-1756-4BB6-AE33-B3AAC8E1FD69}"/>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28575" cap="rnd">
              <a:solidFill>
                <a:srgbClr val="00B7D6"/>
              </a:solidFill>
              <a:round/>
            </a:ln>
            <a:effectLst/>
          </c:spPr>
          <c:marker>
            <c:symbol val="none"/>
          </c:marker>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smooth val="0"/>
          <c:extLst>
            <c:ext xmlns:c16="http://schemas.microsoft.com/office/drawing/2014/chart" uri="{C3380CC4-5D6E-409C-BE32-E72D297353CC}">
              <c16:uniqueId val="{00000000-29F5-4CCE-B3DF-3308F3A970B3}"/>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0958294628929553E-2"/>
          <c:y val="2.7185663094713139E-2"/>
          <c:w val="0.97808341074214089"/>
          <c:h val="0.94562867381057369"/>
        </c:manualLayout>
      </c:layout>
      <c:lineChart>
        <c:grouping val="standard"/>
        <c:varyColors val="0"/>
        <c:ser>
          <c:idx val="0"/>
          <c:order val="0"/>
          <c:spPr>
            <a:ln w="19050" cap="rnd">
              <a:solidFill>
                <a:srgbClr val="FFFFFF">
                  <a:lumMod val="65000"/>
                </a:srgbClr>
              </a:solidFill>
              <a:round/>
            </a:ln>
            <a:effectLst/>
          </c:spPr>
          <c:marker>
            <c:symbol val="none"/>
          </c:marker>
          <c:val>
            <c:numRef>
              <c:f>Sheet1!$B$1:$B$400</c:f>
              <c:numCache>
                <c:formatCode>General</c:formatCode>
                <c:ptCount val="400"/>
                <c:pt idx="0">
                  <c:v>930.21444481364676</c:v>
                </c:pt>
                <c:pt idx="1">
                  <c:v>1005.1784527591473</c:v>
                </c:pt>
                <c:pt idx="2">
                  <c:v>777.6267352139082</c:v>
                </c:pt>
                <c:pt idx="3">
                  <c:v>840.52906179666911</c:v>
                </c:pt>
                <c:pt idx="4">
                  <c:v>920.36406097516249</c:v>
                </c:pt>
                <c:pt idx="5">
                  <c:v>852.48174325878142</c:v>
                </c:pt>
                <c:pt idx="6">
                  <c:v>899.64614063139766</c:v>
                </c:pt>
                <c:pt idx="7">
                  <c:v>792.52471892117569</c:v>
                </c:pt>
                <c:pt idx="8">
                  <c:v>761.05042223867872</c:v>
                </c:pt>
                <c:pt idx="9">
                  <c:v>946.14853283408604</c:v>
                </c:pt>
                <c:pt idx="10">
                  <c:v>1013.1994737271004</c:v>
                </c:pt>
                <c:pt idx="11">
                  <c:v>965.03780473805386</c:v>
                </c:pt>
                <c:pt idx="12">
                  <c:v>898.53375985423304</c:v>
                </c:pt>
                <c:pt idx="13">
                  <c:v>947.31384174067375</c:v>
                </c:pt>
                <c:pt idx="14">
                  <c:v>914.50710217536289</c:v>
                </c:pt>
                <c:pt idx="15">
                  <c:v>917.93640258538562</c:v>
                </c:pt>
                <c:pt idx="16">
                  <c:v>1015.3185461423797</c:v>
                </c:pt>
                <c:pt idx="17">
                  <c:v>911.34878949514541</c:v>
                </c:pt>
                <c:pt idx="18">
                  <c:v>1022.1078479119751</c:v>
                </c:pt>
                <c:pt idx="19">
                  <c:v>983.51095206110938</c:v>
                </c:pt>
                <c:pt idx="20">
                  <c:v>874.92511175808045</c:v>
                </c:pt>
                <c:pt idx="21">
                  <c:v>884.65182529080812</c:v>
                </c:pt>
                <c:pt idx="22">
                  <c:v>915.13764531390029</c:v>
                </c:pt>
                <c:pt idx="23">
                  <c:v>1007.3179493559336</c:v>
                </c:pt>
                <c:pt idx="24">
                  <c:v>874.10081870052886</c:v>
                </c:pt>
                <c:pt idx="25">
                  <c:v>971.58379079132806</c:v>
                </c:pt>
                <c:pt idx="26">
                  <c:v>817.95217652748875</c:v>
                </c:pt>
                <c:pt idx="27">
                  <c:v>991.0980036540011</c:v>
                </c:pt>
                <c:pt idx="28">
                  <c:v>1043.5569482162759</c:v>
                </c:pt>
                <c:pt idx="29">
                  <c:v>900.11856337488132</c:v>
                </c:pt>
                <c:pt idx="30">
                  <c:v>963.09658165674375</c:v>
                </c:pt>
                <c:pt idx="31">
                  <c:v>771.04223210318594</c:v>
                </c:pt>
                <c:pt idx="32">
                  <c:v>1005.4083845944609</c:v>
                </c:pt>
                <c:pt idx="33">
                  <c:v>822.08475222565096</c:v>
                </c:pt>
                <c:pt idx="34">
                  <c:v>1032.2366017397153</c:v>
                </c:pt>
                <c:pt idx="35">
                  <c:v>985.31095179884051</c:v>
                </c:pt>
                <c:pt idx="36">
                  <c:v>896.37260908652615</c:v>
                </c:pt>
                <c:pt idx="37">
                  <c:v>968.986130554223</c:v>
                </c:pt>
                <c:pt idx="38">
                  <c:v>844.52320907535147</c:v>
                </c:pt>
                <c:pt idx="39">
                  <c:v>945.72995030724178</c:v>
                </c:pt>
                <c:pt idx="40">
                  <c:v>1027.9236601018742</c:v>
                </c:pt>
                <c:pt idx="41">
                  <c:v>950.37943966732553</c:v>
                </c:pt>
                <c:pt idx="42">
                  <c:v>997.39307694520869</c:v>
                </c:pt>
                <c:pt idx="43">
                  <c:v>908.43457944555121</c:v>
                </c:pt>
                <c:pt idx="44">
                  <c:v>973.09579089138333</c:v>
                </c:pt>
                <c:pt idx="45">
                  <c:v>918.49499169534943</c:v>
                </c:pt>
                <c:pt idx="46">
                  <c:v>899.39727277986299</c:v>
                </c:pt>
                <c:pt idx="47">
                  <c:v>970.35884898199481</c:v>
                </c:pt>
                <c:pt idx="48">
                  <c:v>927.00595936739023</c:v>
                </c:pt>
                <c:pt idx="49">
                  <c:v>950.49656202015592</c:v>
                </c:pt>
                <c:pt idx="50">
                  <c:v>899.39229082579925</c:v>
                </c:pt>
                <c:pt idx="51">
                  <c:v>1034.4971644585053</c:v>
                </c:pt>
                <c:pt idx="52">
                  <c:v>896.68923590852069</c:v>
                </c:pt>
                <c:pt idx="53">
                  <c:v>805.94272450439428</c:v>
                </c:pt>
                <c:pt idx="54">
                  <c:v>792.36299610301887</c:v>
                </c:pt>
                <c:pt idx="55">
                  <c:v>891.90712534903992</c:v>
                </c:pt>
                <c:pt idx="56">
                  <c:v>974.86886253554326</c:v>
                </c:pt>
                <c:pt idx="57">
                  <c:v>1030.0224441615981</c:v>
                </c:pt>
                <c:pt idx="58">
                  <c:v>822.14411343587631</c:v>
                </c:pt>
                <c:pt idx="59">
                  <c:v>764.68188073600334</c:v>
                </c:pt>
                <c:pt idx="60">
                  <c:v>862.40025771823377</c:v>
                </c:pt>
                <c:pt idx="61">
                  <c:v>950.45888726508565</c:v>
                </c:pt>
                <c:pt idx="62">
                  <c:v>791.2879193968696</c:v>
                </c:pt>
                <c:pt idx="63">
                  <c:v>797.39682868391162</c:v>
                </c:pt>
                <c:pt idx="64">
                  <c:v>937.31694433553787</c:v>
                </c:pt>
                <c:pt idx="65">
                  <c:v>805.43705696137465</c:v>
                </c:pt>
                <c:pt idx="66">
                  <c:v>867.16894304702703</c:v>
                </c:pt>
                <c:pt idx="67">
                  <c:v>961.04432113112546</c:v>
                </c:pt>
                <c:pt idx="68">
                  <c:v>989.54573553029934</c:v>
                </c:pt>
                <c:pt idx="69">
                  <c:v>848.66598232599756</c:v>
                </c:pt>
                <c:pt idx="70">
                  <c:v>1021.9012526221618</c:v>
                </c:pt>
                <c:pt idx="71">
                  <c:v>942.84024341345093</c:v>
                </c:pt>
                <c:pt idx="72">
                  <c:v>937.72976645981009</c:v>
                </c:pt>
                <c:pt idx="73">
                  <c:v>799.90655114084518</c:v>
                </c:pt>
                <c:pt idx="74">
                  <c:v>1007.0073280688961</c:v>
                </c:pt>
                <c:pt idx="75">
                  <c:v>1027.5984226510532</c:v>
                </c:pt>
                <c:pt idx="76">
                  <c:v>774.84775381950237</c:v>
                </c:pt>
                <c:pt idx="77">
                  <c:v>918.23633757296375</c:v>
                </c:pt>
                <c:pt idx="78">
                  <c:v>805.05761910597948</c:v>
                </c:pt>
                <c:pt idx="79">
                  <c:v>950.61070046242526</c:v>
                </c:pt>
                <c:pt idx="80">
                  <c:v>942.32162536747887</c:v>
                </c:pt>
                <c:pt idx="81">
                  <c:v>886.88008204191783</c:v>
                </c:pt>
                <c:pt idx="82">
                  <c:v>762.46727130793943</c:v>
                </c:pt>
                <c:pt idx="83">
                  <c:v>761.50114553941341</c:v>
                </c:pt>
                <c:pt idx="84">
                  <c:v>955.55266892418899</c:v>
                </c:pt>
                <c:pt idx="85">
                  <c:v>776.2406701207575</c:v>
                </c:pt>
                <c:pt idx="86">
                  <c:v>938.56686096388955</c:v>
                </c:pt>
                <c:pt idx="87">
                  <c:v>905.06616669595837</c:v>
                </c:pt>
                <c:pt idx="88">
                  <c:v>996.52855096060534</c:v>
                </c:pt>
                <c:pt idx="89">
                  <c:v>982.50805153054307</c:v>
                </c:pt>
                <c:pt idx="90">
                  <c:v>880.93003877972228</c:v>
                </c:pt>
                <c:pt idx="91">
                  <c:v>924.1901779324653</c:v>
                </c:pt>
                <c:pt idx="92">
                  <c:v>1043.739761614567</c:v>
                </c:pt>
                <c:pt idx="93">
                  <c:v>782.61735579986544</c:v>
                </c:pt>
                <c:pt idx="94">
                  <c:v>891.35053270862863</c:v>
                </c:pt>
                <c:pt idx="95">
                  <c:v>992.32805490574401</c:v>
                </c:pt>
                <c:pt idx="96">
                  <c:v>895.49343317521141</c:v>
                </c:pt>
                <c:pt idx="97">
                  <c:v>822.83992183796863</c:v>
                </c:pt>
                <c:pt idx="98">
                  <c:v>829.15578145259531</c:v>
                </c:pt>
                <c:pt idx="99">
                  <c:v>976.53299960238326</c:v>
                </c:pt>
                <c:pt idx="100">
                  <c:v>1007.0930497985242</c:v>
                </c:pt>
                <c:pt idx="101">
                  <c:v>763.68144145464885</c:v>
                </c:pt>
                <c:pt idx="102">
                  <c:v>914.10706637409362</c:v>
                </c:pt>
                <c:pt idx="103">
                  <c:v>765.82319235451837</c:v>
                </c:pt>
                <c:pt idx="104">
                  <c:v>831.46752083892727</c:v>
                </c:pt>
                <c:pt idx="105">
                  <c:v>1043.4471915645038</c:v>
                </c:pt>
                <c:pt idx="106">
                  <c:v>797.76299417158202</c:v>
                </c:pt>
                <c:pt idx="107">
                  <c:v>767.94818385768713</c:v>
                </c:pt>
                <c:pt idx="108">
                  <c:v>978.5150987467332</c:v>
                </c:pt>
                <c:pt idx="109">
                  <c:v>922.04696634198331</c:v>
                </c:pt>
                <c:pt idx="110">
                  <c:v>981.29942327131744</c:v>
                </c:pt>
                <c:pt idx="111">
                  <c:v>802.87356215232262</c:v>
                </c:pt>
                <c:pt idx="112">
                  <c:v>826.82939351071934</c:v>
                </c:pt>
                <c:pt idx="113">
                  <c:v>870.72790274317219</c:v>
                </c:pt>
                <c:pt idx="114">
                  <c:v>986.3992369172289</c:v>
                </c:pt>
                <c:pt idx="115">
                  <c:v>856.09537934618686</c:v>
                </c:pt>
                <c:pt idx="116">
                  <c:v>878.05575945837688</c:v>
                </c:pt>
                <c:pt idx="117">
                  <c:v>1003.8529462971524</c:v>
                </c:pt>
                <c:pt idx="118">
                  <c:v>809.90722014151606</c:v>
                </c:pt>
                <c:pt idx="119">
                  <c:v>865.41819635430511</c:v>
                </c:pt>
                <c:pt idx="120">
                  <c:v>791.93567287432313</c:v>
                </c:pt>
                <c:pt idx="121">
                  <c:v>958.70343742922466</c:v>
                </c:pt>
                <c:pt idx="122">
                  <c:v>937.15520483671844</c:v>
                </c:pt>
                <c:pt idx="123">
                  <c:v>923.83812484163514</c:v>
                </c:pt>
                <c:pt idx="124">
                  <c:v>862.05317457379317</c:v>
                </c:pt>
                <c:pt idx="125">
                  <c:v>848.26288794591335</c:v>
                </c:pt>
                <c:pt idx="126">
                  <c:v>875.97372459824305</c:v>
                </c:pt>
                <c:pt idx="127">
                  <c:v>961.11752306621202</c:v>
                </c:pt>
                <c:pt idx="128">
                  <c:v>811.03225456265147</c:v>
                </c:pt>
                <c:pt idx="129">
                  <c:v>792.23290614403857</c:v>
                </c:pt>
                <c:pt idx="130">
                  <c:v>896.82381855754738</c:v>
                </c:pt>
                <c:pt idx="131">
                  <c:v>869.22070357317773</c:v>
                </c:pt>
                <c:pt idx="132">
                  <c:v>870.35682214163774</c:v>
                </c:pt>
                <c:pt idx="133">
                  <c:v>972.10979147140347</c:v>
                </c:pt>
                <c:pt idx="134">
                  <c:v>955.19968468110392</c:v>
                </c:pt>
                <c:pt idx="135">
                  <c:v>930.81864430309042</c:v>
                </c:pt>
                <c:pt idx="136">
                  <c:v>769.43940210934034</c:v>
                </c:pt>
                <c:pt idx="137">
                  <c:v>960.68289889964785</c:v>
                </c:pt>
                <c:pt idx="138">
                  <c:v>822.83937666736369</c:v>
                </c:pt>
                <c:pt idx="139">
                  <c:v>875.84904636996339</c:v>
                </c:pt>
                <c:pt idx="140">
                  <c:v>1023.0733321083104</c:v>
                </c:pt>
                <c:pt idx="141">
                  <c:v>843.32609279155406</c:v>
                </c:pt>
                <c:pt idx="142">
                  <c:v>802.90326077325778</c:v>
                </c:pt>
                <c:pt idx="143">
                  <c:v>866.22716718987192</c:v>
                </c:pt>
                <c:pt idx="144">
                  <c:v>990.35096301609337</c:v>
                </c:pt>
                <c:pt idx="145">
                  <c:v>958.09086418103402</c:v>
                </c:pt>
                <c:pt idx="146">
                  <c:v>886.06908472723296</c:v>
                </c:pt>
                <c:pt idx="147">
                  <c:v>984.1032534629295</c:v>
                </c:pt>
                <c:pt idx="148">
                  <c:v>1000.1570422917569</c:v>
                </c:pt>
                <c:pt idx="149">
                  <c:v>1005.152635365184</c:v>
                </c:pt>
                <c:pt idx="150">
                  <c:v>854.63619113989648</c:v>
                </c:pt>
                <c:pt idx="151">
                  <c:v>914.19920287707157</c:v>
                </c:pt>
                <c:pt idx="152">
                  <c:v>764.76940958188811</c:v>
                </c:pt>
                <c:pt idx="153">
                  <c:v>1006.0336422091839</c:v>
                </c:pt>
                <c:pt idx="154">
                  <c:v>929.28480884435521</c:v>
                </c:pt>
                <c:pt idx="155">
                  <c:v>855.70661821721455</c:v>
                </c:pt>
                <c:pt idx="156">
                  <c:v>971.12367471129335</c:v>
                </c:pt>
                <c:pt idx="157">
                  <c:v>963.38814559851539</c:v>
                </c:pt>
                <c:pt idx="158">
                  <c:v>824.46027026514685</c:v>
                </c:pt>
                <c:pt idx="159">
                  <c:v>960.48132055557073</c:v>
                </c:pt>
                <c:pt idx="160">
                  <c:v>996.19758999066789</c:v>
                </c:pt>
                <c:pt idx="161">
                  <c:v>830.76255917610808</c:v>
                </c:pt>
                <c:pt idx="162">
                  <c:v>1044.8943788281576</c:v>
                </c:pt>
                <c:pt idx="163">
                  <c:v>786.24808252248249</c:v>
                </c:pt>
                <c:pt idx="164">
                  <c:v>958.39997534932843</c:v>
                </c:pt>
                <c:pt idx="165">
                  <c:v>831.0978104014506</c:v>
                </c:pt>
                <c:pt idx="166">
                  <c:v>897.8161031541556</c:v>
                </c:pt>
                <c:pt idx="167">
                  <c:v>995.50567633668174</c:v>
                </c:pt>
                <c:pt idx="168">
                  <c:v>894.03258687008383</c:v>
                </c:pt>
                <c:pt idx="169">
                  <c:v>799.29627722772966</c:v>
                </c:pt>
                <c:pt idx="170">
                  <c:v>992.06572322486375</c:v>
                </c:pt>
                <c:pt idx="171">
                  <c:v>991.3421633526491</c:v>
                </c:pt>
                <c:pt idx="172">
                  <c:v>844.24200193254399</c:v>
                </c:pt>
                <c:pt idx="173">
                  <c:v>831.5465806254474</c:v>
                </c:pt>
                <c:pt idx="174">
                  <c:v>859.61052266368677</c:v>
                </c:pt>
                <c:pt idx="175">
                  <c:v>1018.6677171457018</c:v>
                </c:pt>
                <c:pt idx="176">
                  <c:v>981.42318342658723</c:v>
                </c:pt>
                <c:pt idx="177">
                  <c:v>830.81015616229524</c:v>
                </c:pt>
                <c:pt idx="178">
                  <c:v>838.36709068945925</c:v>
                </c:pt>
                <c:pt idx="179">
                  <c:v>868.61605024297069</c:v>
                </c:pt>
                <c:pt idx="180">
                  <c:v>856.75083191949784</c:v>
                </c:pt>
                <c:pt idx="181">
                  <c:v>1019.2279633527119</c:v>
                </c:pt>
                <c:pt idx="182">
                  <c:v>949.47336355596553</c:v>
                </c:pt>
                <c:pt idx="183">
                  <c:v>1000.4342520042863</c:v>
                </c:pt>
                <c:pt idx="184">
                  <c:v>849.51446698543816</c:v>
                </c:pt>
                <c:pt idx="185">
                  <c:v>973.32261667671889</c:v>
                </c:pt>
                <c:pt idx="186">
                  <c:v>850.20433014694595</c:v>
                </c:pt>
                <c:pt idx="187">
                  <c:v>854.74981729231467</c:v>
                </c:pt>
                <c:pt idx="188">
                  <c:v>981.98224991556026</c:v>
                </c:pt>
                <c:pt idx="189">
                  <c:v>782.49007448402449</c:v>
                </c:pt>
                <c:pt idx="190">
                  <c:v>904.65717687664278</c:v>
                </c:pt>
                <c:pt idx="191">
                  <c:v>1018.6014683766386</c:v>
                </c:pt>
                <c:pt idx="192">
                  <c:v>779.56003828913083</c:v>
                </c:pt>
                <c:pt idx="193">
                  <c:v>977.7547372572144</c:v>
                </c:pt>
                <c:pt idx="194">
                  <c:v>795.49029478623345</c:v>
                </c:pt>
                <c:pt idx="195">
                  <c:v>971.82234744725815</c:v>
                </c:pt>
                <c:pt idx="196">
                  <c:v>772.19997888827015</c:v>
                </c:pt>
                <c:pt idx="197">
                  <c:v>936.51689693078129</c:v>
                </c:pt>
                <c:pt idx="198">
                  <c:v>972.53898817598179</c:v>
                </c:pt>
                <c:pt idx="199">
                  <c:v>1028.7371751185615</c:v>
                </c:pt>
                <c:pt idx="200">
                  <c:v>791.96734450431427</c:v>
                </c:pt>
                <c:pt idx="201">
                  <c:v>784.14702636747279</c:v>
                </c:pt>
                <c:pt idx="202">
                  <c:v>992.90792847004309</c:v>
                </c:pt>
                <c:pt idx="203">
                  <c:v>886.51153748960428</c:v>
                </c:pt>
                <c:pt idx="204">
                  <c:v>779.10421176384125</c:v>
                </c:pt>
                <c:pt idx="205">
                  <c:v>1006.5343863238504</c:v>
                </c:pt>
                <c:pt idx="206">
                  <c:v>926.20520365100299</c:v>
                </c:pt>
                <c:pt idx="207">
                  <c:v>787.5670771087191</c:v>
                </c:pt>
                <c:pt idx="208">
                  <c:v>781.29506583602449</c:v>
                </c:pt>
                <c:pt idx="209">
                  <c:v>943.3843080547399</c:v>
                </c:pt>
                <c:pt idx="210">
                  <c:v>795.76941852988227</c:v>
                </c:pt>
                <c:pt idx="211">
                  <c:v>862.40202579008064</c:v>
                </c:pt>
                <c:pt idx="212">
                  <c:v>1014.6143483499953</c:v>
                </c:pt>
                <c:pt idx="213">
                  <c:v>934.90508076295691</c:v>
                </c:pt>
                <c:pt idx="214">
                  <c:v>885.43271672402079</c:v>
                </c:pt>
                <c:pt idx="215">
                  <c:v>992.54485782433392</c:v>
                </c:pt>
                <c:pt idx="216">
                  <c:v>834.6650723595078</c:v>
                </c:pt>
                <c:pt idx="217">
                  <c:v>1013.2910847627226</c:v>
                </c:pt>
                <c:pt idx="218">
                  <c:v>1033.6287647456638</c:v>
                </c:pt>
                <c:pt idx="219">
                  <c:v>789.07145633017171</c:v>
                </c:pt>
                <c:pt idx="220">
                  <c:v>977.5020934940593</c:v>
                </c:pt>
                <c:pt idx="221">
                  <c:v>888.2167078317475</c:v>
                </c:pt>
                <c:pt idx="222">
                  <c:v>763.3587041707143</c:v>
                </c:pt>
                <c:pt idx="223">
                  <c:v>913.69226448834024</c:v>
                </c:pt>
                <c:pt idx="224">
                  <c:v>1010.672810270828</c:v>
                </c:pt>
                <c:pt idx="225">
                  <c:v>913.00673491649434</c:v>
                </c:pt>
                <c:pt idx="226">
                  <c:v>1007.4816329735056</c:v>
                </c:pt>
                <c:pt idx="227">
                  <c:v>901.50537658916085</c:v>
                </c:pt>
                <c:pt idx="228">
                  <c:v>912.05192918439479</c:v>
                </c:pt>
                <c:pt idx="229">
                  <c:v>815.04646902760373</c:v>
                </c:pt>
                <c:pt idx="230">
                  <c:v>834.02457555108515</c:v>
                </c:pt>
                <c:pt idx="231">
                  <c:v>913.05283555182996</c:v>
                </c:pt>
                <c:pt idx="232">
                  <c:v>865.88329432519299</c:v>
                </c:pt>
                <c:pt idx="233">
                  <c:v>873.73432294452584</c:v>
                </c:pt>
                <c:pt idx="234">
                  <c:v>874.03216891891077</c:v>
                </c:pt>
                <c:pt idx="235">
                  <c:v>975.84102961120141</c:v>
                </c:pt>
                <c:pt idx="236">
                  <c:v>900.35776447850776</c:v>
                </c:pt>
                <c:pt idx="237">
                  <c:v>799.86316890599369</c:v>
                </c:pt>
                <c:pt idx="238">
                  <c:v>1004.9438257155978</c:v>
                </c:pt>
                <c:pt idx="239">
                  <c:v>976.74009114159401</c:v>
                </c:pt>
                <c:pt idx="240">
                  <c:v>984.94253875141146</c:v>
                </c:pt>
                <c:pt idx="241">
                  <c:v>820.76677841824653</c:v>
                </c:pt>
                <c:pt idx="242">
                  <c:v>938.37917163565908</c:v>
                </c:pt>
                <c:pt idx="243">
                  <c:v>1039.3071588625758</c:v>
                </c:pt>
                <c:pt idx="244">
                  <c:v>1005.5576945130587</c:v>
                </c:pt>
                <c:pt idx="245">
                  <c:v>786.73526608735051</c:v>
                </c:pt>
                <c:pt idx="246">
                  <c:v>768.95243766201691</c:v>
                </c:pt>
                <c:pt idx="247">
                  <c:v>832.14891003617356</c:v>
                </c:pt>
                <c:pt idx="248">
                  <c:v>903.4430417149822</c:v>
                </c:pt>
                <c:pt idx="249">
                  <c:v>922.35554319454627</c:v>
                </c:pt>
                <c:pt idx="250">
                  <c:v>968.79112118070032</c:v>
                </c:pt>
                <c:pt idx="251">
                  <c:v>833.56637603121624</c:v>
                </c:pt>
                <c:pt idx="252">
                  <c:v>962.87082149894479</c:v>
                </c:pt>
                <c:pt idx="253">
                  <c:v>828.8606397709525</c:v>
                </c:pt>
                <c:pt idx="254">
                  <c:v>960.67635890312977</c:v>
                </c:pt>
                <c:pt idx="255">
                  <c:v>784.81137860652825</c:v>
                </c:pt>
                <c:pt idx="256">
                  <c:v>975.14983248557826</c:v>
                </c:pt>
                <c:pt idx="257">
                  <c:v>815.179552630834</c:v>
                </c:pt>
                <c:pt idx="258">
                  <c:v>865.69941529426205</c:v>
                </c:pt>
                <c:pt idx="259">
                  <c:v>1004.5671355817402</c:v>
                </c:pt>
                <c:pt idx="260">
                  <c:v>927.5190421926626</c:v>
                </c:pt>
                <c:pt idx="261">
                  <c:v>877.19121986303537</c:v>
                </c:pt>
                <c:pt idx="262">
                  <c:v>1019.3134490901814</c:v>
                </c:pt>
                <c:pt idx="263">
                  <c:v>817.58033442404906</c:v>
                </c:pt>
                <c:pt idx="264">
                  <c:v>902.32327203754801</c:v>
                </c:pt>
                <c:pt idx="265">
                  <c:v>765.74729641328668</c:v>
                </c:pt>
                <c:pt idx="266">
                  <c:v>1022.5875848236536</c:v>
                </c:pt>
                <c:pt idx="267">
                  <c:v>817.60125355708578</c:v>
                </c:pt>
                <c:pt idx="268">
                  <c:v>1038.6232433166351</c:v>
                </c:pt>
                <c:pt idx="269">
                  <c:v>971.64149535069646</c:v>
                </c:pt>
                <c:pt idx="270">
                  <c:v>1020.2299684848971</c:v>
                </c:pt>
                <c:pt idx="271">
                  <c:v>828.92443324069063</c:v>
                </c:pt>
                <c:pt idx="272">
                  <c:v>892.56818011753637</c:v>
                </c:pt>
                <c:pt idx="273">
                  <c:v>831.19223170261785</c:v>
                </c:pt>
                <c:pt idx="274">
                  <c:v>891.73556592327748</c:v>
                </c:pt>
                <c:pt idx="275">
                  <c:v>823.96588414989878</c:v>
                </c:pt>
                <c:pt idx="276">
                  <c:v>971.11304330220094</c:v>
                </c:pt>
                <c:pt idx="277">
                  <c:v>948.7924539787366</c:v>
                </c:pt>
                <c:pt idx="278">
                  <c:v>853.52138601853994</c:v>
                </c:pt>
                <c:pt idx="279">
                  <c:v>915.23777991672591</c:v>
                </c:pt>
                <c:pt idx="280">
                  <c:v>814.07369088236726</c:v>
                </c:pt>
                <c:pt idx="281">
                  <c:v>1048.7134291851335</c:v>
                </c:pt>
                <c:pt idx="282">
                  <c:v>794.01522093772371</c:v>
                </c:pt>
                <c:pt idx="283">
                  <c:v>1012.9087978582118</c:v>
                </c:pt>
                <c:pt idx="284">
                  <c:v>912.52715554191616</c:v>
                </c:pt>
                <c:pt idx="285">
                  <c:v>809.53591216230348</c:v>
                </c:pt>
                <c:pt idx="286">
                  <c:v>775.05572233001681</c:v>
                </c:pt>
                <c:pt idx="287">
                  <c:v>766.52779156933013</c:v>
                </c:pt>
                <c:pt idx="288">
                  <c:v>811.27980239734507</c:v>
                </c:pt>
                <c:pt idx="289">
                  <c:v>815.83445567398667</c:v>
                </c:pt>
                <c:pt idx="290">
                  <c:v>824.09820045303377</c:v>
                </c:pt>
                <c:pt idx="291">
                  <c:v>919.96426556648908</c:v>
                </c:pt>
                <c:pt idx="292">
                  <c:v>858.27076872534155</c:v>
                </c:pt>
                <c:pt idx="293">
                  <c:v>785.33063429644903</c:v>
                </c:pt>
                <c:pt idx="294">
                  <c:v>812.72741048662385</c:v>
                </c:pt>
                <c:pt idx="295">
                  <c:v>864.15771105971726</c:v>
                </c:pt>
                <c:pt idx="296">
                  <c:v>822.69834775071843</c:v>
                </c:pt>
                <c:pt idx="297">
                  <c:v>852.53782927477198</c:v>
                </c:pt>
                <c:pt idx="298">
                  <c:v>805.7490421440848</c:v>
                </c:pt>
                <c:pt idx="299">
                  <c:v>880.80615407942571</c:v>
                </c:pt>
                <c:pt idx="300">
                  <c:v>875.88779889695252</c:v>
                </c:pt>
                <c:pt idx="301">
                  <c:v>935.85257795005737</c:v>
                </c:pt>
                <c:pt idx="302">
                  <c:v>809.81930758674173</c:v>
                </c:pt>
                <c:pt idx="303">
                  <c:v>776.65984347214612</c:v>
                </c:pt>
                <c:pt idx="304">
                  <c:v>763.95690498974841</c:v>
                </c:pt>
                <c:pt idx="305">
                  <c:v>822.23173966082481</c:v>
                </c:pt>
                <c:pt idx="306">
                  <c:v>795.99347660246542</c:v>
                </c:pt>
                <c:pt idx="307">
                  <c:v>784.76587981406624</c:v>
                </c:pt>
                <c:pt idx="308">
                  <c:v>865.51712017021646</c:v>
                </c:pt>
                <c:pt idx="309">
                  <c:v>936.90096990871984</c:v>
                </c:pt>
                <c:pt idx="310">
                  <c:v>934.56730271636457</c:v>
                </c:pt>
                <c:pt idx="311">
                  <c:v>836.1958839843262</c:v>
                </c:pt>
                <c:pt idx="312">
                  <c:v>1034.6804796086144</c:v>
                </c:pt>
                <c:pt idx="313">
                  <c:v>859.06552341144368</c:v>
                </c:pt>
                <c:pt idx="314">
                  <c:v>776.14571485892282</c:v>
                </c:pt>
                <c:pt idx="315">
                  <c:v>959.6252551460708</c:v>
                </c:pt>
                <c:pt idx="316">
                  <c:v>926.30082393623104</c:v>
                </c:pt>
                <c:pt idx="317">
                  <c:v>964.73989336739157</c:v>
                </c:pt>
                <c:pt idx="318">
                  <c:v>1034.0689080469651</c:v>
                </c:pt>
                <c:pt idx="319">
                  <c:v>847.57315230688926</c:v>
                </c:pt>
                <c:pt idx="320">
                  <c:v>1002.0568903339739</c:v>
                </c:pt>
                <c:pt idx="321">
                  <c:v>994.73628156371319</c:v>
                </c:pt>
                <c:pt idx="322">
                  <c:v>909.12825172236603</c:v>
                </c:pt>
                <c:pt idx="323">
                  <c:v>773.07137146479954</c:v>
                </c:pt>
                <c:pt idx="324">
                  <c:v>822.66980328814918</c:v>
                </c:pt>
                <c:pt idx="325">
                  <c:v>948.77283285615363</c:v>
                </c:pt>
                <c:pt idx="326">
                  <c:v>936.25472257784577</c:v>
                </c:pt>
                <c:pt idx="327">
                  <c:v>920.07722123426424</c:v>
                </c:pt>
                <c:pt idx="328">
                  <c:v>818.18093040870167</c:v>
                </c:pt>
                <c:pt idx="329">
                  <c:v>903.12976479227586</c:v>
                </c:pt>
                <c:pt idx="330">
                  <c:v>959.62331110801188</c:v>
                </c:pt>
                <c:pt idx="331">
                  <c:v>779.34217861461229</c:v>
                </c:pt>
                <c:pt idx="332">
                  <c:v>1033.3293120606577</c:v>
                </c:pt>
                <c:pt idx="333">
                  <c:v>760.5091178107449</c:v>
                </c:pt>
                <c:pt idx="334">
                  <c:v>987.03735410812124</c:v>
                </c:pt>
                <c:pt idx="335">
                  <c:v>847.79203999013407</c:v>
                </c:pt>
                <c:pt idx="336">
                  <c:v>1048.450781227742</c:v>
                </c:pt>
                <c:pt idx="337">
                  <c:v>877.27213788491997</c:v>
                </c:pt>
                <c:pt idx="338">
                  <c:v>840.14488856476157</c:v>
                </c:pt>
                <c:pt idx="339">
                  <c:v>1001.5686215237946</c:v>
                </c:pt>
                <c:pt idx="340">
                  <c:v>882.48632087936357</c:v>
                </c:pt>
                <c:pt idx="341">
                  <c:v>842.63284509934329</c:v>
                </c:pt>
                <c:pt idx="342">
                  <c:v>942.93847980198598</c:v>
                </c:pt>
                <c:pt idx="343">
                  <c:v>760.46226767915152</c:v>
                </c:pt>
                <c:pt idx="344">
                  <c:v>1014.1437512682401</c:v>
                </c:pt>
                <c:pt idx="345">
                  <c:v>783.14679676380365</c:v>
                </c:pt>
                <c:pt idx="346">
                  <c:v>960.87302908363972</c:v>
                </c:pt>
                <c:pt idx="347">
                  <c:v>873.56933761351513</c:v>
                </c:pt>
                <c:pt idx="348">
                  <c:v>896.41931395613199</c:v>
                </c:pt>
                <c:pt idx="349">
                  <c:v>1000.4830172516165</c:v>
                </c:pt>
                <c:pt idx="350">
                  <c:v>905.61684304317578</c:v>
                </c:pt>
                <c:pt idx="351">
                  <c:v>1020.2702672991501</c:v>
                </c:pt>
                <c:pt idx="352">
                  <c:v>942.24738992071161</c:v>
                </c:pt>
                <c:pt idx="353">
                  <c:v>983.0769479228353</c:v>
                </c:pt>
                <c:pt idx="354">
                  <c:v>1003.8696706036019</c:v>
                </c:pt>
                <c:pt idx="355">
                  <c:v>1026.331674640848</c:v>
                </c:pt>
                <c:pt idx="356">
                  <c:v>867.74292163661369</c:v>
                </c:pt>
                <c:pt idx="357">
                  <c:v>1035.70163385912</c:v>
                </c:pt>
                <c:pt idx="358">
                  <c:v>899.69064171418268</c:v>
                </c:pt>
                <c:pt idx="359">
                  <c:v>938.53428330831105</c:v>
                </c:pt>
                <c:pt idx="360">
                  <c:v>896.18049592666353</c:v>
                </c:pt>
                <c:pt idx="361">
                  <c:v>992.23440697063768</c:v>
                </c:pt>
                <c:pt idx="362">
                  <c:v>893.38476748725122</c:v>
                </c:pt>
                <c:pt idx="363">
                  <c:v>812.46836860280121</c:v>
                </c:pt>
                <c:pt idx="364">
                  <c:v>827.71997639159986</c:v>
                </c:pt>
                <c:pt idx="365">
                  <c:v>947.1110958152567</c:v>
                </c:pt>
                <c:pt idx="366">
                  <c:v>916.14189648978015</c:v>
                </c:pt>
                <c:pt idx="367">
                  <c:v>1035.8059422858369</c:v>
                </c:pt>
                <c:pt idx="368">
                  <c:v>1017.0943601342314</c:v>
                </c:pt>
                <c:pt idx="369">
                  <c:v>766.92453249169068</c:v>
                </c:pt>
                <c:pt idx="370">
                  <c:v>992.91610348362781</c:v>
                </c:pt>
                <c:pt idx="371">
                  <c:v>861.87324876996081</c:v>
                </c:pt>
                <c:pt idx="372">
                  <c:v>958.41862202840946</c:v>
                </c:pt>
                <c:pt idx="373">
                  <c:v>859.47484694927505</c:v>
                </c:pt>
                <c:pt idx="374">
                  <c:v>994.691750445764</c:v>
                </c:pt>
                <c:pt idx="375">
                  <c:v>928.85762612300243</c:v>
                </c:pt>
                <c:pt idx="376">
                  <c:v>810.02394025342483</c:v>
                </c:pt>
                <c:pt idx="377">
                  <c:v>880.44269415111376</c:v>
                </c:pt>
                <c:pt idx="378">
                  <c:v>831.8814705937873</c:v>
                </c:pt>
                <c:pt idx="379">
                  <c:v>777.20188504900307</c:v>
                </c:pt>
                <c:pt idx="380">
                  <c:v>868.72546689863134</c:v>
                </c:pt>
                <c:pt idx="381">
                  <c:v>773.69069313517343</c:v>
                </c:pt>
                <c:pt idx="382">
                  <c:v>1027.1309606708123</c:v>
                </c:pt>
                <c:pt idx="383">
                  <c:v>790.58251666973842</c:v>
                </c:pt>
                <c:pt idx="384">
                  <c:v>834.11017707519841</c:v>
                </c:pt>
                <c:pt idx="385">
                  <c:v>924.21845915718256</c:v>
                </c:pt>
                <c:pt idx="386">
                  <c:v>802.32813122068023</c:v>
                </c:pt>
                <c:pt idx="387">
                  <c:v>792.03153794279592</c:v>
                </c:pt>
                <c:pt idx="388">
                  <c:v>904.9180898341574</c:v>
                </c:pt>
                <c:pt idx="389">
                  <c:v>882.87620589710775</c:v>
                </c:pt>
                <c:pt idx="390">
                  <c:v>901.94618333894221</c:v>
                </c:pt>
                <c:pt idx="391">
                  <c:v>823.44869417424945</c:v>
                </c:pt>
                <c:pt idx="392">
                  <c:v>1046.418241470149</c:v>
                </c:pt>
                <c:pt idx="393">
                  <c:v>863.55335962132187</c:v>
                </c:pt>
                <c:pt idx="394">
                  <c:v>898.72067507116799</c:v>
                </c:pt>
                <c:pt idx="395">
                  <c:v>1042.8199415310153</c:v>
                </c:pt>
                <c:pt idx="396">
                  <c:v>999.56505894327074</c:v>
                </c:pt>
                <c:pt idx="397">
                  <c:v>1047.9714890906812</c:v>
                </c:pt>
                <c:pt idx="398">
                  <c:v>984.47447581751453</c:v>
                </c:pt>
                <c:pt idx="399">
                  <c:v>964.76987404258989</c:v>
                </c:pt>
              </c:numCache>
            </c:numRef>
          </c:val>
          <c:smooth val="0"/>
          <c:extLst>
            <c:ext xmlns:c16="http://schemas.microsoft.com/office/drawing/2014/chart" uri="{C3380CC4-5D6E-409C-BE32-E72D297353CC}">
              <c16:uniqueId val="{00000000-6E38-4F32-8736-1E77FC21241E}"/>
            </c:ext>
          </c:extLst>
        </c:ser>
        <c:ser>
          <c:idx val="1"/>
          <c:order val="1"/>
          <c:spPr>
            <a:ln w="28575" cap="rnd">
              <a:solidFill>
                <a:srgbClr val="0072C5"/>
              </a:solidFill>
              <a:round/>
            </a:ln>
            <a:effectLst/>
          </c:spPr>
          <c:marker>
            <c:symbol val="none"/>
          </c:marker>
          <c:val>
            <c:numRef>
              <c:f>Sheet1!$C$1:$C$400</c:f>
              <c:numCache>
                <c:formatCode>General</c:formatCode>
                <c:ptCount val="400"/>
                <c:pt idx="0">
                  <c:v>1100</c:v>
                </c:pt>
                <c:pt idx="1">
                  <c:v>1100</c:v>
                </c:pt>
                <c:pt idx="2">
                  <c:v>1100</c:v>
                </c:pt>
                <c:pt idx="3">
                  <c:v>1100</c:v>
                </c:pt>
                <c:pt idx="4">
                  <c:v>1100</c:v>
                </c:pt>
                <c:pt idx="5">
                  <c:v>1100</c:v>
                </c:pt>
                <c:pt idx="6">
                  <c:v>1100</c:v>
                </c:pt>
                <c:pt idx="7">
                  <c:v>1100</c:v>
                </c:pt>
                <c:pt idx="8">
                  <c:v>1100</c:v>
                </c:pt>
                <c:pt idx="9">
                  <c:v>1100</c:v>
                </c:pt>
                <c:pt idx="10">
                  <c:v>1100</c:v>
                </c:pt>
                <c:pt idx="11">
                  <c:v>1100</c:v>
                </c:pt>
                <c:pt idx="12">
                  <c:v>1100</c:v>
                </c:pt>
                <c:pt idx="13">
                  <c:v>1100</c:v>
                </c:pt>
                <c:pt idx="14">
                  <c:v>1100</c:v>
                </c:pt>
                <c:pt idx="15">
                  <c:v>1100</c:v>
                </c:pt>
                <c:pt idx="16">
                  <c:v>1100</c:v>
                </c:pt>
                <c:pt idx="17">
                  <c:v>1100</c:v>
                </c:pt>
                <c:pt idx="18">
                  <c:v>1100</c:v>
                </c:pt>
                <c:pt idx="19">
                  <c:v>1100</c:v>
                </c:pt>
                <c:pt idx="20">
                  <c:v>1100</c:v>
                </c:pt>
                <c:pt idx="21">
                  <c:v>1100</c:v>
                </c:pt>
                <c:pt idx="22">
                  <c:v>1100</c:v>
                </c:pt>
                <c:pt idx="23">
                  <c:v>1100</c:v>
                </c:pt>
                <c:pt idx="24">
                  <c:v>1100</c:v>
                </c:pt>
                <c:pt idx="25">
                  <c:v>1100</c:v>
                </c:pt>
                <c:pt idx="26">
                  <c:v>1100</c:v>
                </c:pt>
                <c:pt idx="27">
                  <c:v>1100</c:v>
                </c:pt>
                <c:pt idx="28">
                  <c:v>1100</c:v>
                </c:pt>
                <c:pt idx="29">
                  <c:v>1100</c:v>
                </c:pt>
                <c:pt idx="30">
                  <c:v>1100</c:v>
                </c:pt>
                <c:pt idx="31">
                  <c:v>1100</c:v>
                </c:pt>
                <c:pt idx="32">
                  <c:v>1100</c:v>
                </c:pt>
                <c:pt idx="33">
                  <c:v>1100</c:v>
                </c:pt>
                <c:pt idx="34">
                  <c:v>1100</c:v>
                </c:pt>
                <c:pt idx="35">
                  <c:v>1100</c:v>
                </c:pt>
                <c:pt idx="36">
                  <c:v>1100</c:v>
                </c:pt>
                <c:pt idx="37">
                  <c:v>1100</c:v>
                </c:pt>
                <c:pt idx="38">
                  <c:v>1100</c:v>
                </c:pt>
                <c:pt idx="39">
                  <c:v>1100</c:v>
                </c:pt>
                <c:pt idx="40">
                  <c:v>1100</c:v>
                </c:pt>
                <c:pt idx="41">
                  <c:v>1100</c:v>
                </c:pt>
                <c:pt idx="42">
                  <c:v>1100</c:v>
                </c:pt>
                <c:pt idx="43">
                  <c:v>1100</c:v>
                </c:pt>
                <c:pt idx="44">
                  <c:v>1100</c:v>
                </c:pt>
                <c:pt idx="45">
                  <c:v>1100</c:v>
                </c:pt>
                <c:pt idx="46">
                  <c:v>1100</c:v>
                </c:pt>
                <c:pt idx="47">
                  <c:v>1100</c:v>
                </c:pt>
                <c:pt idx="48">
                  <c:v>1100</c:v>
                </c:pt>
                <c:pt idx="49">
                  <c:v>1100</c:v>
                </c:pt>
                <c:pt idx="50">
                  <c:v>1100</c:v>
                </c:pt>
                <c:pt idx="51">
                  <c:v>1100</c:v>
                </c:pt>
                <c:pt idx="52">
                  <c:v>1100</c:v>
                </c:pt>
                <c:pt idx="53">
                  <c:v>1100</c:v>
                </c:pt>
                <c:pt idx="54">
                  <c:v>1100</c:v>
                </c:pt>
                <c:pt idx="55">
                  <c:v>1100</c:v>
                </c:pt>
                <c:pt idx="56">
                  <c:v>1100</c:v>
                </c:pt>
                <c:pt idx="57">
                  <c:v>1100</c:v>
                </c:pt>
                <c:pt idx="58">
                  <c:v>1100</c:v>
                </c:pt>
                <c:pt idx="59">
                  <c:v>1100</c:v>
                </c:pt>
                <c:pt idx="60">
                  <c:v>1100</c:v>
                </c:pt>
                <c:pt idx="61">
                  <c:v>1100</c:v>
                </c:pt>
                <c:pt idx="62">
                  <c:v>1100</c:v>
                </c:pt>
                <c:pt idx="63">
                  <c:v>1100</c:v>
                </c:pt>
                <c:pt idx="64">
                  <c:v>1100</c:v>
                </c:pt>
                <c:pt idx="65">
                  <c:v>1100</c:v>
                </c:pt>
                <c:pt idx="66">
                  <c:v>1100</c:v>
                </c:pt>
                <c:pt idx="67">
                  <c:v>1100</c:v>
                </c:pt>
                <c:pt idx="68">
                  <c:v>1100</c:v>
                </c:pt>
                <c:pt idx="69">
                  <c:v>1100</c:v>
                </c:pt>
                <c:pt idx="70">
                  <c:v>1100</c:v>
                </c:pt>
                <c:pt idx="71">
                  <c:v>1100</c:v>
                </c:pt>
                <c:pt idx="72">
                  <c:v>1100</c:v>
                </c:pt>
                <c:pt idx="73">
                  <c:v>1100</c:v>
                </c:pt>
                <c:pt idx="74">
                  <c:v>1100</c:v>
                </c:pt>
                <c:pt idx="75">
                  <c:v>1100</c:v>
                </c:pt>
                <c:pt idx="76">
                  <c:v>1100</c:v>
                </c:pt>
                <c:pt idx="77">
                  <c:v>1100</c:v>
                </c:pt>
                <c:pt idx="78">
                  <c:v>1100</c:v>
                </c:pt>
                <c:pt idx="79">
                  <c:v>1100</c:v>
                </c:pt>
                <c:pt idx="80">
                  <c:v>1100</c:v>
                </c:pt>
                <c:pt idx="81">
                  <c:v>1100</c:v>
                </c:pt>
                <c:pt idx="82">
                  <c:v>1100</c:v>
                </c:pt>
                <c:pt idx="83">
                  <c:v>1100</c:v>
                </c:pt>
                <c:pt idx="84">
                  <c:v>1100</c:v>
                </c:pt>
                <c:pt idx="85">
                  <c:v>1100</c:v>
                </c:pt>
                <c:pt idx="86">
                  <c:v>1100</c:v>
                </c:pt>
                <c:pt idx="87">
                  <c:v>1100</c:v>
                </c:pt>
                <c:pt idx="88">
                  <c:v>1100</c:v>
                </c:pt>
                <c:pt idx="89">
                  <c:v>1100</c:v>
                </c:pt>
                <c:pt idx="90">
                  <c:v>1100</c:v>
                </c:pt>
                <c:pt idx="91">
                  <c:v>1100</c:v>
                </c:pt>
                <c:pt idx="92">
                  <c:v>1100</c:v>
                </c:pt>
                <c:pt idx="93">
                  <c:v>1100</c:v>
                </c:pt>
                <c:pt idx="94">
                  <c:v>1100</c:v>
                </c:pt>
                <c:pt idx="95">
                  <c:v>1100</c:v>
                </c:pt>
                <c:pt idx="96">
                  <c:v>1100</c:v>
                </c:pt>
                <c:pt idx="97">
                  <c:v>1100</c:v>
                </c:pt>
                <c:pt idx="98">
                  <c:v>1100</c:v>
                </c:pt>
                <c:pt idx="99">
                  <c:v>1100</c:v>
                </c:pt>
                <c:pt idx="100">
                  <c:v>1100</c:v>
                </c:pt>
                <c:pt idx="101">
                  <c:v>1100</c:v>
                </c:pt>
                <c:pt idx="102">
                  <c:v>1100</c:v>
                </c:pt>
                <c:pt idx="103">
                  <c:v>1100</c:v>
                </c:pt>
                <c:pt idx="104">
                  <c:v>1100</c:v>
                </c:pt>
                <c:pt idx="105">
                  <c:v>1100</c:v>
                </c:pt>
                <c:pt idx="106">
                  <c:v>1100</c:v>
                </c:pt>
                <c:pt idx="107">
                  <c:v>1100</c:v>
                </c:pt>
                <c:pt idx="108">
                  <c:v>1100</c:v>
                </c:pt>
                <c:pt idx="109">
                  <c:v>1100</c:v>
                </c:pt>
                <c:pt idx="110">
                  <c:v>1100</c:v>
                </c:pt>
                <c:pt idx="111">
                  <c:v>1100</c:v>
                </c:pt>
                <c:pt idx="112">
                  <c:v>1100</c:v>
                </c:pt>
                <c:pt idx="113">
                  <c:v>1100</c:v>
                </c:pt>
                <c:pt idx="114">
                  <c:v>1100</c:v>
                </c:pt>
                <c:pt idx="115">
                  <c:v>1100</c:v>
                </c:pt>
                <c:pt idx="116">
                  <c:v>1100</c:v>
                </c:pt>
                <c:pt idx="117">
                  <c:v>1100</c:v>
                </c:pt>
                <c:pt idx="118">
                  <c:v>1100</c:v>
                </c:pt>
                <c:pt idx="119">
                  <c:v>1100</c:v>
                </c:pt>
                <c:pt idx="120">
                  <c:v>1100</c:v>
                </c:pt>
                <c:pt idx="121">
                  <c:v>1100</c:v>
                </c:pt>
                <c:pt idx="122">
                  <c:v>1100</c:v>
                </c:pt>
                <c:pt idx="123">
                  <c:v>1100</c:v>
                </c:pt>
                <c:pt idx="124">
                  <c:v>1100</c:v>
                </c:pt>
                <c:pt idx="125">
                  <c:v>1100</c:v>
                </c:pt>
                <c:pt idx="126">
                  <c:v>1100</c:v>
                </c:pt>
                <c:pt idx="127">
                  <c:v>1100</c:v>
                </c:pt>
                <c:pt idx="128">
                  <c:v>1100</c:v>
                </c:pt>
                <c:pt idx="129">
                  <c:v>1100</c:v>
                </c:pt>
                <c:pt idx="130">
                  <c:v>1100</c:v>
                </c:pt>
                <c:pt idx="131">
                  <c:v>1100</c:v>
                </c:pt>
                <c:pt idx="132">
                  <c:v>1100</c:v>
                </c:pt>
                <c:pt idx="133">
                  <c:v>1100</c:v>
                </c:pt>
                <c:pt idx="134">
                  <c:v>1100</c:v>
                </c:pt>
                <c:pt idx="135">
                  <c:v>1100</c:v>
                </c:pt>
                <c:pt idx="136">
                  <c:v>1100</c:v>
                </c:pt>
                <c:pt idx="137">
                  <c:v>1100</c:v>
                </c:pt>
                <c:pt idx="138">
                  <c:v>1100</c:v>
                </c:pt>
                <c:pt idx="139">
                  <c:v>1100</c:v>
                </c:pt>
                <c:pt idx="140">
                  <c:v>1100</c:v>
                </c:pt>
                <c:pt idx="141">
                  <c:v>1100</c:v>
                </c:pt>
                <c:pt idx="142">
                  <c:v>1100</c:v>
                </c:pt>
                <c:pt idx="143">
                  <c:v>1100</c:v>
                </c:pt>
                <c:pt idx="144">
                  <c:v>1100</c:v>
                </c:pt>
                <c:pt idx="145">
                  <c:v>1100</c:v>
                </c:pt>
                <c:pt idx="146">
                  <c:v>1100</c:v>
                </c:pt>
                <c:pt idx="147">
                  <c:v>1100</c:v>
                </c:pt>
                <c:pt idx="148">
                  <c:v>1100</c:v>
                </c:pt>
                <c:pt idx="149">
                  <c:v>1100</c:v>
                </c:pt>
                <c:pt idx="150">
                  <c:v>1100</c:v>
                </c:pt>
                <c:pt idx="151">
                  <c:v>1100</c:v>
                </c:pt>
                <c:pt idx="152">
                  <c:v>1100</c:v>
                </c:pt>
                <c:pt idx="153">
                  <c:v>1100</c:v>
                </c:pt>
                <c:pt idx="154">
                  <c:v>1100</c:v>
                </c:pt>
                <c:pt idx="155">
                  <c:v>1100</c:v>
                </c:pt>
                <c:pt idx="156">
                  <c:v>1100</c:v>
                </c:pt>
                <c:pt idx="157">
                  <c:v>1100</c:v>
                </c:pt>
                <c:pt idx="158">
                  <c:v>1100</c:v>
                </c:pt>
                <c:pt idx="159">
                  <c:v>1100</c:v>
                </c:pt>
                <c:pt idx="160">
                  <c:v>1100</c:v>
                </c:pt>
                <c:pt idx="161">
                  <c:v>1100</c:v>
                </c:pt>
                <c:pt idx="162">
                  <c:v>1100</c:v>
                </c:pt>
                <c:pt idx="163">
                  <c:v>1100</c:v>
                </c:pt>
                <c:pt idx="164">
                  <c:v>1100</c:v>
                </c:pt>
                <c:pt idx="165">
                  <c:v>1100</c:v>
                </c:pt>
                <c:pt idx="166">
                  <c:v>1100</c:v>
                </c:pt>
                <c:pt idx="167">
                  <c:v>1100</c:v>
                </c:pt>
                <c:pt idx="168">
                  <c:v>1100</c:v>
                </c:pt>
                <c:pt idx="169">
                  <c:v>1100</c:v>
                </c:pt>
                <c:pt idx="170">
                  <c:v>1100</c:v>
                </c:pt>
                <c:pt idx="171">
                  <c:v>1100</c:v>
                </c:pt>
                <c:pt idx="172">
                  <c:v>1100</c:v>
                </c:pt>
                <c:pt idx="173">
                  <c:v>1100</c:v>
                </c:pt>
                <c:pt idx="174">
                  <c:v>1100</c:v>
                </c:pt>
                <c:pt idx="175">
                  <c:v>1100</c:v>
                </c:pt>
                <c:pt idx="176">
                  <c:v>1100</c:v>
                </c:pt>
                <c:pt idx="177">
                  <c:v>1100</c:v>
                </c:pt>
                <c:pt idx="178">
                  <c:v>1100</c:v>
                </c:pt>
                <c:pt idx="179">
                  <c:v>1100</c:v>
                </c:pt>
                <c:pt idx="180">
                  <c:v>1100</c:v>
                </c:pt>
                <c:pt idx="181">
                  <c:v>1100</c:v>
                </c:pt>
                <c:pt idx="182">
                  <c:v>1100</c:v>
                </c:pt>
                <c:pt idx="183">
                  <c:v>1100</c:v>
                </c:pt>
                <c:pt idx="184">
                  <c:v>1100</c:v>
                </c:pt>
                <c:pt idx="185">
                  <c:v>1100</c:v>
                </c:pt>
                <c:pt idx="186">
                  <c:v>1100</c:v>
                </c:pt>
                <c:pt idx="187">
                  <c:v>1100</c:v>
                </c:pt>
                <c:pt idx="188">
                  <c:v>1100</c:v>
                </c:pt>
                <c:pt idx="189">
                  <c:v>1100</c:v>
                </c:pt>
                <c:pt idx="190">
                  <c:v>1100</c:v>
                </c:pt>
                <c:pt idx="191">
                  <c:v>1100</c:v>
                </c:pt>
                <c:pt idx="192">
                  <c:v>1100</c:v>
                </c:pt>
                <c:pt idx="193">
                  <c:v>1100</c:v>
                </c:pt>
                <c:pt idx="194">
                  <c:v>1100</c:v>
                </c:pt>
                <c:pt idx="195">
                  <c:v>1100</c:v>
                </c:pt>
                <c:pt idx="196">
                  <c:v>1100</c:v>
                </c:pt>
                <c:pt idx="197">
                  <c:v>1100</c:v>
                </c:pt>
                <c:pt idx="198">
                  <c:v>1100</c:v>
                </c:pt>
                <c:pt idx="199">
                  <c:v>1100</c:v>
                </c:pt>
                <c:pt idx="200">
                  <c:v>1100</c:v>
                </c:pt>
                <c:pt idx="201">
                  <c:v>1100</c:v>
                </c:pt>
                <c:pt idx="202">
                  <c:v>1100</c:v>
                </c:pt>
                <c:pt idx="203">
                  <c:v>1100</c:v>
                </c:pt>
                <c:pt idx="204">
                  <c:v>1100</c:v>
                </c:pt>
                <c:pt idx="205">
                  <c:v>1100</c:v>
                </c:pt>
                <c:pt idx="206">
                  <c:v>1100</c:v>
                </c:pt>
                <c:pt idx="207">
                  <c:v>1100</c:v>
                </c:pt>
                <c:pt idx="208">
                  <c:v>1100</c:v>
                </c:pt>
                <c:pt idx="209">
                  <c:v>1100</c:v>
                </c:pt>
                <c:pt idx="210">
                  <c:v>1100</c:v>
                </c:pt>
                <c:pt idx="211">
                  <c:v>1100</c:v>
                </c:pt>
                <c:pt idx="212">
                  <c:v>1100</c:v>
                </c:pt>
                <c:pt idx="213">
                  <c:v>1100</c:v>
                </c:pt>
                <c:pt idx="214">
                  <c:v>1100</c:v>
                </c:pt>
                <c:pt idx="215">
                  <c:v>1100</c:v>
                </c:pt>
                <c:pt idx="216">
                  <c:v>1100</c:v>
                </c:pt>
                <c:pt idx="217">
                  <c:v>1100</c:v>
                </c:pt>
                <c:pt idx="218">
                  <c:v>1100</c:v>
                </c:pt>
                <c:pt idx="219">
                  <c:v>1100</c:v>
                </c:pt>
                <c:pt idx="220">
                  <c:v>1100</c:v>
                </c:pt>
                <c:pt idx="221">
                  <c:v>1100</c:v>
                </c:pt>
                <c:pt idx="222">
                  <c:v>1100</c:v>
                </c:pt>
                <c:pt idx="223">
                  <c:v>1100</c:v>
                </c:pt>
                <c:pt idx="224">
                  <c:v>1100</c:v>
                </c:pt>
                <c:pt idx="225">
                  <c:v>1100</c:v>
                </c:pt>
                <c:pt idx="226">
                  <c:v>1100</c:v>
                </c:pt>
                <c:pt idx="227">
                  <c:v>1100</c:v>
                </c:pt>
                <c:pt idx="228">
                  <c:v>1100</c:v>
                </c:pt>
                <c:pt idx="229">
                  <c:v>1100</c:v>
                </c:pt>
                <c:pt idx="230">
                  <c:v>1100</c:v>
                </c:pt>
                <c:pt idx="231">
                  <c:v>1100</c:v>
                </c:pt>
                <c:pt idx="232">
                  <c:v>1100</c:v>
                </c:pt>
                <c:pt idx="233">
                  <c:v>1100</c:v>
                </c:pt>
                <c:pt idx="234">
                  <c:v>1100</c:v>
                </c:pt>
                <c:pt idx="235">
                  <c:v>1100</c:v>
                </c:pt>
                <c:pt idx="236">
                  <c:v>1100</c:v>
                </c:pt>
                <c:pt idx="237">
                  <c:v>1100</c:v>
                </c:pt>
                <c:pt idx="238">
                  <c:v>1100</c:v>
                </c:pt>
                <c:pt idx="239">
                  <c:v>1100</c:v>
                </c:pt>
                <c:pt idx="240">
                  <c:v>1100</c:v>
                </c:pt>
                <c:pt idx="241">
                  <c:v>1100</c:v>
                </c:pt>
                <c:pt idx="242">
                  <c:v>1100</c:v>
                </c:pt>
                <c:pt idx="243">
                  <c:v>1100</c:v>
                </c:pt>
                <c:pt idx="244">
                  <c:v>1100</c:v>
                </c:pt>
                <c:pt idx="245">
                  <c:v>1100</c:v>
                </c:pt>
                <c:pt idx="246">
                  <c:v>1100</c:v>
                </c:pt>
                <c:pt idx="247">
                  <c:v>1100</c:v>
                </c:pt>
                <c:pt idx="248">
                  <c:v>1100</c:v>
                </c:pt>
                <c:pt idx="249">
                  <c:v>1100</c:v>
                </c:pt>
                <c:pt idx="250">
                  <c:v>1100</c:v>
                </c:pt>
                <c:pt idx="251">
                  <c:v>1100</c:v>
                </c:pt>
                <c:pt idx="252">
                  <c:v>1100</c:v>
                </c:pt>
                <c:pt idx="253">
                  <c:v>1100</c:v>
                </c:pt>
                <c:pt idx="254">
                  <c:v>1100</c:v>
                </c:pt>
                <c:pt idx="255">
                  <c:v>1100</c:v>
                </c:pt>
                <c:pt idx="256">
                  <c:v>1100</c:v>
                </c:pt>
                <c:pt idx="257">
                  <c:v>1100</c:v>
                </c:pt>
                <c:pt idx="258">
                  <c:v>1100</c:v>
                </c:pt>
                <c:pt idx="259">
                  <c:v>1100</c:v>
                </c:pt>
                <c:pt idx="260">
                  <c:v>1100</c:v>
                </c:pt>
                <c:pt idx="261">
                  <c:v>1100</c:v>
                </c:pt>
                <c:pt idx="262">
                  <c:v>1100</c:v>
                </c:pt>
                <c:pt idx="263">
                  <c:v>1100</c:v>
                </c:pt>
                <c:pt idx="264">
                  <c:v>1100</c:v>
                </c:pt>
                <c:pt idx="265">
                  <c:v>1100</c:v>
                </c:pt>
                <c:pt idx="266">
                  <c:v>1100</c:v>
                </c:pt>
                <c:pt idx="267">
                  <c:v>1100</c:v>
                </c:pt>
                <c:pt idx="268">
                  <c:v>1100</c:v>
                </c:pt>
                <c:pt idx="269">
                  <c:v>1100</c:v>
                </c:pt>
                <c:pt idx="270">
                  <c:v>1100</c:v>
                </c:pt>
                <c:pt idx="271">
                  <c:v>1100</c:v>
                </c:pt>
                <c:pt idx="272">
                  <c:v>1100</c:v>
                </c:pt>
                <c:pt idx="273">
                  <c:v>1100</c:v>
                </c:pt>
                <c:pt idx="274">
                  <c:v>1100</c:v>
                </c:pt>
                <c:pt idx="275">
                  <c:v>1100</c:v>
                </c:pt>
                <c:pt idx="276">
                  <c:v>1100</c:v>
                </c:pt>
                <c:pt idx="277">
                  <c:v>1100</c:v>
                </c:pt>
                <c:pt idx="278">
                  <c:v>1100</c:v>
                </c:pt>
                <c:pt idx="279">
                  <c:v>1100</c:v>
                </c:pt>
                <c:pt idx="280">
                  <c:v>1100</c:v>
                </c:pt>
                <c:pt idx="281">
                  <c:v>1100</c:v>
                </c:pt>
                <c:pt idx="282">
                  <c:v>1100</c:v>
                </c:pt>
                <c:pt idx="283">
                  <c:v>1100</c:v>
                </c:pt>
                <c:pt idx="284">
                  <c:v>1100</c:v>
                </c:pt>
                <c:pt idx="285">
                  <c:v>1100</c:v>
                </c:pt>
                <c:pt idx="286">
                  <c:v>1100</c:v>
                </c:pt>
                <c:pt idx="287">
                  <c:v>1100</c:v>
                </c:pt>
                <c:pt idx="288">
                  <c:v>1100</c:v>
                </c:pt>
                <c:pt idx="289">
                  <c:v>1100</c:v>
                </c:pt>
                <c:pt idx="290">
                  <c:v>1100</c:v>
                </c:pt>
                <c:pt idx="291">
                  <c:v>1100</c:v>
                </c:pt>
                <c:pt idx="292">
                  <c:v>1100</c:v>
                </c:pt>
                <c:pt idx="293">
                  <c:v>1100</c:v>
                </c:pt>
                <c:pt idx="294">
                  <c:v>1100</c:v>
                </c:pt>
                <c:pt idx="295">
                  <c:v>1100</c:v>
                </c:pt>
                <c:pt idx="296">
                  <c:v>1100</c:v>
                </c:pt>
                <c:pt idx="297">
                  <c:v>1100</c:v>
                </c:pt>
                <c:pt idx="298">
                  <c:v>1100</c:v>
                </c:pt>
                <c:pt idx="299">
                  <c:v>1100</c:v>
                </c:pt>
                <c:pt idx="300">
                  <c:v>1100</c:v>
                </c:pt>
                <c:pt idx="301">
                  <c:v>1100</c:v>
                </c:pt>
                <c:pt idx="302">
                  <c:v>1100</c:v>
                </c:pt>
                <c:pt idx="303">
                  <c:v>1100</c:v>
                </c:pt>
                <c:pt idx="304">
                  <c:v>1100</c:v>
                </c:pt>
                <c:pt idx="305">
                  <c:v>1100</c:v>
                </c:pt>
                <c:pt idx="306">
                  <c:v>1100</c:v>
                </c:pt>
                <c:pt idx="307">
                  <c:v>1100</c:v>
                </c:pt>
                <c:pt idx="308">
                  <c:v>1100</c:v>
                </c:pt>
                <c:pt idx="309">
                  <c:v>1100</c:v>
                </c:pt>
                <c:pt idx="310">
                  <c:v>1100</c:v>
                </c:pt>
                <c:pt idx="311">
                  <c:v>1100</c:v>
                </c:pt>
                <c:pt idx="312">
                  <c:v>1100</c:v>
                </c:pt>
                <c:pt idx="313">
                  <c:v>1100</c:v>
                </c:pt>
                <c:pt idx="314">
                  <c:v>1100</c:v>
                </c:pt>
                <c:pt idx="315">
                  <c:v>1100</c:v>
                </c:pt>
                <c:pt idx="316">
                  <c:v>1100</c:v>
                </c:pt>
                <c:pt idx="317">
                  <c:v>1100</c:v>
                </c:pt>
                <c:pt idx="318">
                  <c:v>1100</c:v>
                </c:pt>
                <c:pt idx="319">
                  <c:v>1100</c:v>
                </c:pt>
                <c:pt idx="320">
                  <c:v>1100</c:v>
                </c:pt>
                <c:pt idx="321">
                  <c:v>1100</c:v>
                </c:pt>
                <c:pt idx="322">
                  <c:v>1100</c:v>
                </c:pt>
                <c:pt idx="323">
                  <c:v>1100</c:v>
                </c:pt>
                <c:pt idx="324">
                  <c:v>1100</c:v>
                </c:pt>
                <c:pt idx="325">
                  <c:v>1100</c:v>
                </c:pt>
                <c:pt idx="326">
                  <c:v>1100</c:v>
                </c:pt>
                <c:pt idx="327">
                  <c:v>1100</c:v>
                </c:pt>
                <c:pt idx="328">
                  <c:v>1100</c:v>
                </c:pt>
                <c:pt idx="329">
                  <c:v>1100</c:v>
                </c:pt>
                <c:pt idx="330">
                  <c:v>1100</c:v>
                </c:pt>
                <c:pt idx="331">
                  <c:v>1100</c:v>
                </c:pt>
                <c:pt idx="332">
                  <c:v>1100</c:v>
                </c:pt>
                <c:pt idx="333">
                  <c:v>1100</c:v>
                </c:pt>
                <c:pt idx="334">
                  <c:v>1100</c:v>
                </c:pt>
                <c:pt idx="335">
                  <c:v>1100</c:v>
                </c:pt>
                <c:pt idx="336">
                  <c:v>1100</c:v>
                </c:pt>
                <c:pt idx="337">
                  <c:v>1100</c:v>
                </c:pt>
                <c:pt idx="338">
                  <c:v>1100</c:v>
                </c:pt>
                <c:pt idx="339">
                  <c:v>1100</c:v>
                </c:pt>
                <c:pt idx="340">
                  <c:v>1100</c:v>
                </c:pt>
                <c:pt idx="341">
                  <c:v>1100</c:v>
                </c:pt>
                <c:pt idx="342">
                  <c:v>1100</c:v>
                </c:pt>
                <c:pt idx="343">
                  <c:v>1100</c:v>
                </c:pt>
                <c:pt idx="344">
                  <c:v>1100</c:v>
                </c:pt>
                <c:pt idx="345">
                  <c:v>1100</c:v>
                </c:pt>
                <c:pt idx="346">
                  <c:v>1100</c:v>
                </c:pt>
                <c:pt idx="347">
                  <c:v>1100</c:v>
                </c:pt>
                <c:pt idx="348">
                  <c:v>1100</c:v>
                </c:pt>
                <c:pt idx="349">
                  <c:v>1100</c:v>
                </c:pt>
                <c:pt idx="350">
                  <c:v>1100</c:v>
                </c:pt>
                <c:pt idx="351">
                  <c:v>1100</c:v>
                </c:pt>
                <c:pt idx="352">
                  <c:v>1100</c:v>
                </c:pt>
                <c:pt idx="353">
                  <c:v>1100</c:v>
                </c:pt>
                <c:pt idx="354">
                  <c:v>1100</c:v>
                </c:pt>
                <c:pt idx="355">
                  <c:v>1100</c:v>
                </c:pt>
                <c:pt idx="356">
                  <c:v>1100</c:v>
                </c:pt>
                <c:pt idx="357">
                  <c:v>1100</c:v>
                </c:pt>
                <c:pt idx="358">
                  <c:v>1100</c:v>
                </c:pt>
                <c:pt idx="359">
                  <c:v>1100</c:v>
                </c:pt>
                <c:pt idx="360">
                  <c:v>1100</c:v>
                </c:pt>
                <c:pt idx="361">
                  <c:v>1100</c:v>
                </c:pt>
                <c:pt idx="362">
                  <c:v>1100</c:v>
                </c:pt>
                <c:pt idx="363">
                  <c:v>1100</c:v>
                </c:pt>
                <c:pt idx="364">
                  <c:v>1100</c:v>
                </c:pt>
                <c:pt idx="365">
                  <c:v>1100</c:v>
                </c:pt>
                <c:pt idx="366">
                  <c:v>1100</c:v>
                </c:pt>
                <c:pt idx="367">
                  <c:v>1100</c:v>
                </c:pt>
                <c:pt idx="368">
                  <c:v>1100</c:v>
                </c:pt>
                <c:pt idx="369">
                  <c:v>1100</c:v>
                </c:pt>
                <c:pt idx="370">
                  <c:v>1100</c:v>
                </c:pt>
                <c:pt idx="371">
                  <c:v>1100</c:v>
                </c:pt>
                <c:pt idx="372">
                  <c:v>1100</c:v>
                </c:pt>
                <c:pt idx="373">
                  <c:v>1100</c:v>
                </c:pt>
                <c:pt idx="374">
                  <c:v>1100</c:v>
                </c:pt>
                <c:pt idx="375">
                  <c:v>1100</c:v>
                </c:pt>
                <c:pt idx="376">
                  <c:v>1100</c:v>
                </c:pt>
                <c:pt idx="377">
                  <c:v>1100</c:v>
                </c:pt>
                <c:pt idx="378">
                  <c:v>1100</c:v>
                </c:pt>
                <c:pt idx="379">
                  <c:v>1100</c:v>
                </c:pt>
                <c:pt idx="380">
                  <c:v>1100</c:v>
                </c:pt>
                <c:pt idx="381">
                  <c:v>1100</c:v>
                </c:pt>
                <c:pt idx="382">
                  <c:v>1100</c:v>
                </c:pt>
                <c:pt idx="383">
                  <c:v>1100</c:v>
                </c:pt>
                <c:pt idx="384">
                  <c:v>1100</c:v>
                </c:pt>
                <c:pt idx="385">
                  <c:v>1100</c:v>
                </c:pt>
                <c:pt idx="386">
                  <c:v>1100</c:v>
                </c:pt>
                <c:pt idx="387">
                  <c:v>1100</c:v>
                </c:pt>
                <c:pt idx="388">
                  <c:v>1100</c:v>
                </c:pt>
                <c:pt idx="389">
                  <c:v>1100</c:v>
                </c:pt>
                <c:pt idx="390">
                  <c:v>1100</c:v>
                </c:pt>
                <c:pt idx="391">
                  <c:v>1100</c:v>
                </c:pt>
                <c:pt idx="392">
                  <c:v>1100</c:v>
                </c:pt>
                <c:pt idx="393">
                  <c:v>1100</c:v>
                </c:pt>
                <c:pt idx="394">
                  <c:v>1100</c:v>
                </c:pt>
                <c:pt idx="395">
                  <c:v>1100</c:v>
                </c:pt>
                <c:pt idx="396">
                  <c:v>1100</c:v>
                </c:pt>
                <c:pt idx="397">
                  <c:v>1100</c:v>
                </c:pt>
                <c:pt idx="398">
                  <c:v>1100</c:v>
                </c:pt>
                <c:pt idx="399">
                  <c:v>1100</c:v>
                </c:pt>
              </c:numCache>
            </c:numRef>
          </c:val>
          <c:smooth val="0"/>
          <c:extLst>
            <c:ext xmlns:c16="http://schemas.microsoft.com/office/drawing/2014/chart" uri="{C3380CC4-5D6E-409C-BE32-E72D297353CC}">
              <c16:uniqueId val="{00000001-6E38-4F32-8736-1E77FC21241E}"/>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out"/>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rgbClr val="FFFFFF">
                  <a:lumMod val="65000"/>
                </a:srgbClr>
              </a:solidFill>
              <a:round/>
            </a:ln>
            <a:effectLst/>
          </c:spPr>
          <c:marker>
            <c:symbol val="none"/>
          </c:marker>
          <c:val>
            <c:numRef>
              <c:f>'Sheet1 (5)'!$B$1:$B$400</c:f>
              <c:numCache>
                <c:formatCode>General</c:formatCode>
                <c:ptCount val="400"/>
                <c:pt idx="0">
                  <c:v>1026.1341327639216</c:v>
                </c:pt>
                <c:pt idx="1">
                  <c:v>892.69268150495384</c:v>
                </c:pt>
                <c:pt idx="2">
                  <c:v>789.31956949901701</c:v>
                </c:pt>
                <c:pt idx="3">
                  <c:v>955.52430704130904</c:v>
                </c:pt>
                <c:pt idx="4">
                  <c:v>846.79755760098021</c:v>
                </c:pt>
                <c:pt idx="5">
                  <c:v>929.41529118014762</c:v>
                </c:pt>
                <c:pt idx="6">
                  <c:v>974.73621773323555</c:v>
                </c:pt>
                <c:pt idx="7">
                  <c:v>819.77502755547857</c:v>
                </c:pt>
                <c:pt idx="8">
                  <c:v>864.27706531064382</c:v>
                </c:pt>
                <c:pt idx="9">
                  <c:v>988.59416978955687</c:v>
                </c:pt>
                <c:pt idx="10">
                  <c:v>958.30257319208204</c:v>
                </c:pt>
                <c:pt idx="11">
                  <c:v>1016.148703992018</c:v>
                </c:pt>
                <c:pt idx="12">
                  <c:v>960.85112881163195</c:v>
                </c:pt>
                <c:pt idx="13">
                  <c:v>907.46432075551127</c:v>
                </c:pt>
                <c:pt idx="14">
                  <c:v>960.77936382608436</c:v>
                </c:pt>
                <c:pt idx="15">
                  <c:v>1011.1355250163729</c:v>
                </c:pt>
                <c:pt idx="16">
                  <c:v>951.68237802484498</c:v>
                </c:pt>
                <c:pt idx="17">
                  <c:v>815.14882510634197</c:v>
                </c:pt>
                <c:pt idx="18">
                  <c:v>1027.1739932771504</c:v>
                </c:pt>
                <c:pt idx="19">
                  <c:v>882.12313815744926</c:v>
                </c:pt>
                <c:pt idx="20">
                  <c:v>897.79388500620075</c:v>
                </c:pt>
                <c:pt idx="21">
                  <c:v>898.96533111182089</c:v>
                </c:pt>
                <c:pt idx="22">
                  <c:v>861.28274026474446</c:v>
                </c:pt>
                <c:pt idx="23">
                  <c:v>930.99556939668048</c:v>
                </c:pt>
                <c:pt idx="24">
                  <c:v>987.39880956052298</c:v>
                </c:pt>
                <c:pt idx="25">
                  <c:v>934.14026926762585</c:v>
                </c:pt>
                <c:pt idx="26">
                  <c:v>1029.2962796654242</c:v>
                </c:pt>
                <c:pt idx="27">
                  <c:v>852.84617983985436</c:v>
                </c:pt>
                <c:pt idx="28">
                  <c:v>813.74708504392493</c:v>
                </c:pt>
                <c:pt idx="29">
                  <c:v>878.88481436714358</c:v>
                </c:pt>
                <c:pt idx="30">
                  <c:v>778.18787632397289</c:v>
                </c:pt>
                <c:pt idx="31">
                  <c:v>909.71832847916062</c:v>
                </c:pt>
                <c:pt idx="32">
                  <c:v>881.10153766697294</c:v>
                </c:pt>
                <c:pt idx="33">
                  <c:v>879.50393124823381</c:v>
                </c:pt>
                <c:pt idx="34">
                  <c:v>839.50372307657915</c:v>
                </c:pt>
                <c:pt idx="35">
                  <c:v>888.59060004123398</c:v>
                </c:pt>
                <c:pt idx="36">
                  <c:v>1035.8795913337906</c:v>
                </c:pt>
                <c:pt idx="37">
                  <c:v>766.65659873947777</c:v>
                </c:pt>
                <c:pt idx="38">
                  <c:v>917.13761086337809</c:v>
                </c:pt>
                <c:pt idx="39">
                  <c:v>898.23261723275323</c:v>
                </c:pt>
                <c:pt idx="40">
                  <c:v>778.29156692984725</c:v>
                </c:pt>
                <c:pt idx="41">
                  <c:v>783.5713448053674</c:v>
                </c:pt>
                <c:pt idx="42">
                  <c:v>921.24999953089389</c:v>
                </c:pt>
                <c:pt idx="43">
                  <c:v>947.91279165515311</c:v>
                </c:pt>
                <c:pt idx="44">
                  <c:v>835.72038268717552</c:v>
                </c:pt>
                <c:pt idx="45">
                  <c:v>1030.9726032193134</c:v>
                </c:pt>
                <c:pt idx="46">
                  <c:v>1038.9486852031241</c:v>
                </c:pt>
                <c:pt idx="47">
                  <c:v>767.34337836604163</c:v>
                </c:pt>
                <c:pt idx="48">
                  <c:v>792.40926489274</c:v>
                </c:pt>
                <c:pt idx="49">
                  <c:v>773.63777127521416</c:v>
                </c:pt>
                <c:pt idx="50">
                  <c:v>1034.7824865948864</c:v>
                </c:pt>
                <c:pt idx="51">
                  <c:v>807.79181627248602</c:v>
                </c:pt>
                <c:pt idx="52">
                  <c:v>774.97447469324209</c:v>
                </c:pt>
                <c:pt idx="53">
                  <c:v>924.01608039241103</c:v>
                </c:pt>
                <c:pt idx="54">
                  <c:v>919.41582914412663</c:v>
                </c:pt>
                <c:pt idx="55">
                  <c:v>804.95993148169941</c:v>
                </c:pt>
                <c:pt idx="56">
                  <c:v>1033.3133012936532</c:v>
                </c:pt>
                <c:pt idx="57">
                  <c:v>811.77188681365089</c:v>
                </c:pt>
                <c:pt idx="58">
                  <c:v>858.59939064692173</c:v>
                </c:pt>
                <c:pt idx="59">
                  <c:v>869.32744778663277</c:v>
                </c:pt>
                <c:pt idx="60">
                  <c:v>1011.5440268343843</c:v>
                </c:pt>
                <c:pt idx="61">
                  <c:v>856.85056965275692</c:v>
                </c:pt>
                <c:pt idx="62">
                  <c:v>1002.8489669221449</c:v>
                </c:pt>
                <c:pt idx="63">
                  <c:v>930.60371248708543</c:v>
                </c:pt>
                <c:pt idx="64">
                  <c:v>893.33571767188039</c:v>
                </c:pt>
                <c:pt idx="65">
                  <c:v>864.70446105227472</c:v>
                </c:pt>
                <c:pt idx="66">
                  <c:v>775.79846039680865</c:v>
                </c:pt>
                <c:pt idx="67">
                  <c:v>802.86659092615685</c:v>
                </c:pt>
                <c:pt idx="68">
                  <c:v>806.31000715554478</c:v>
                </c:pt>
                <c:pt idx="69">
                  <c:v>922.88712712864026</c:v>
                </c:pt>
                <c:pt idx="70">
                  <c:v>912.80187879871119</c:v>
                </c:pt>
                <c:pt idx="71">
                  <c:v>963.7988226899937</c:v>
                </c:pt>
                <c:pt idx="72">
                  <c:v>947.53355032376021</c:v>
                </c:pt>
                <c:pt idx="73">
                  <c:v>835.74482445238698</c:v>
                </c:pt>
                <c:pt idx="74">
                  <c:v>905.56768862920808</c:v>
                </c:pt>
                <c:pt idx="75">
                  <c:v>1009.9617647574779</c:v>
                </c:pt>
                <c:pt idx="76">
                  <c:v>841.17693544728172</c:v>
                </c:pt>
                <c:pt idx="77">
                  <c:v>935.14793183213044</c:v>
                </c:pt>
                <c:pt idx="78">
                  <c:v>877.77350555889029</c:v>
                </c:pt>
                <c:pt idx="79">
                  <c:v>850.11142307764624</c:v>
                </c:pt>
                <c:pt idx="80">
                  <c:v>867.73888898988343</c:v>
                </c:pt>
                <c:pt idx="81">
                  <c:v>942.24943520398142</c:v>
                </c:pt>
                <c:pt idx="82">
                  <c:v>1013.1812478472284</c:v>
                </c:pt>
                <c:pt idx="83">
                  <c:v>987.04932567186097</c:v>
                </c:pt>
                <c:pt idx="84">
                  <c:v>936.31103304042972</c:v>
                </c:pt>
                <c:pt idx="85">
                  <c:v>939.11684824560132</c:v>
                </c:pt>
                <c:pt idx="86">
                  <c:v>802.01394636515283</c:v>
                </c:pt>
                <c:pt idx="87">
                  <c:v>895.0693209473485</c:v>
                </c:pt>
                <c:pt idx="88">
                  <c:v>946.7241356545677</c:v>
                </c:pt>
                <c:pt idx="89">
                  <c:v>932.82631024443697</c:v>
                </c:pt>
                <c:pt idx="90">
                  <c:v>809.09330984403755</c:v>
                </c:pt>
                <c:pt idx="91">
                  <c:v>782.44356778377585</c:v>
                </c:pt>
                <c:pt idx="92">
                  <c:v>842.85443424163611</c:v>
                </c:pt>
                <c:pt idx="93">
                  <c:v>1032.189095735848</c:v>
                </c:pt>
                <c:pt idx="94">
                  <c:v>884.36133713923471</c:v>
                </c:pt>
                <c:pt idx="95">
                  <c:v>799.60503636245801</c:v>
                </c:pt>
                <c:pt idx="96">
                  <c:v>859.25431422165855</c:v>
                </c:pt>
                <c:pt idx="97">
                  <c:v>928.35948034298849</c:v>
                </c:pt>
                <c:pt idx="98">
                  <c:v>830.70408602908526</c:v>
                </c:pt>
                <c:pt idx="99">
                  <c:v>819.95915114862919</c:v>
                </c:pt>
                <c:pt idx="100">
                  <c:v>336.57671246857717</c:v>
                </c:pt>
                <c:pt idx="101">
                  <c:v>353.44228750456546</c:v>
                </c:pt>
                <c:pt idx="102">
                  <c:v>322.10763519239981</c:v>
                </c:pt>
                <c:pt idx="103">
                  <c:v>311.2688119766068</c:v>
                </c:pt>
                <c:pt idx="104">
                  <c:v>374.70541595850773</c:v>
                </c:pt>
                <c:pt idx="105">
                  <c:v>423.23624459521557</c:v>
                </c:pt>
                <c:pt idx="106">
                  <c:v>542.03638081711551</c:v>
                </c:pt>
                <c:pt idx="107">
                  <c:v>339.14943057647997</c:v>
                </c:pt>
                <c:pt idx="108">
                  <c:v>406.75608585034797</c:v>
                </c:pt>
                <c:pt idx="109">
                  <c:v>463.81213991316133</c:v>
                </c:pt>
                <c:pt idx="110">
                  <c:v>549.39730586900009</c:v>
                </c:pt>
                <c:pt idx="111">
                  <c:v>463.80200949742652</c:v>
                </c:pt>
                <c:pt idx="112">
                  <c:v>317.24998964549229</c:v>
                </c:pt>
                <c:pt idx="113">
                  <c:v>382.72290040341704</c:v>
                </c:pt>
                <c:pt idx="114">
                  <c:v>292.65707621044851</c:v>
                </c:pt>
                <c:pt idx="115">
                  <c:v>265.62966275831718</c:v>
                </c:pt>
                <c:pt idx="116">
                  <c:v>404.02091048576358</c:v>
                </c:pt>
                <c:pt idx="117">
                  <c:v>441.71546788483181</c:v>
                </c:pt>
                <c:pt idx="118">
                  <c:v>442.04334007279488</c:v>
                </c:pt>
                <c:pt idx="119">
                  <c:v>345.16935226181442</c:v>
                </c:pt>
                <c:pt idx="120">
                  <c:v>451.00383081541963</c:v>
                </c:pt>
                <c:pt idx="121">
                  <c:v>496.10443825428638</c:v>
                </c:pt>
                <c:pt idx="122">
                  <c:v>381.48389824460469</c:v>
                </c:pt>
                <c:pt idx="123">
                  <c:v>492.73572725530676</c:v>
                </c:pt>
                <c:pt idx="124">
                  <c:v>376.6895248226574</c:v>
                </c:pt>
                <c:pt idx="125">
                  <c:v>477.37767729373047</c:v>
                </c:pt>
                <c:pt idx="126">
                  <c:v>355.24462552526063</c:v>
                </c:pt>
                <c:pt idx="127">
                  <c:v>366.92895725969572</c:v>
                </c:pt>
                <c:pt idx="128">
                  <c:v>331.74279646496495</c:v>
                </c:pt>
                <c:pt idx="129">
                  <c:v>368.50065925640001</c:v>
                </c:pt>
                <c:pt idx="130">
                  <c:v>417.65507283919578</c:v>
                </c:pt>
                <c:pt idx="131">
                  <c:v>401.71387104886151</c:v>
                </c:pt>
                <c:pt idx="132">
                  <c:v>427.86584944190838</c:v>
                </c:pt>
                <c:pt idx="133">
                  <c:v>365.61647511134129</c:v>
                </c:pt>
                <c:pt idx="134">
                  <c:v>382.65355517358478</c:v>
                </c:pt>
                <c:pt idx="135">
                  <c:v>396.44619224631401</c:v>
                </c:pt>
                <c:pt idx="136">
                  <c:v>519.05551636480163</c:v>
                </c:pt>
                <c:pt idx="137">
                  <c:v>474.56221668210276</c:v>
                </c:pt>
                <c:pt idx="138">
                  <c:v>314.68017765628588</c:v>
                </c:pt>
                <c:pt idx="139">
                  <c:v>389.14970290620806</c:v>
                </c:pt>
                <c:pt idx="140">
                  <c:v>422.32736167212533</c:v>
                </c:pt>
                <c:pt idx="141">
                  <c:v>351.77608956875838</c:v>
                </c:pt>
                <c:pt idx="142">
                  <c:v>404.67968639922151</c:v>
                </c:pt>
                <c:pt idx="143">
                  <c:v>370.76022663869151</c:v>
                </c:pt>
                <c:pt idx="144">
                  <c:v>361.84156578768716</c:v>
                </c:pt>
                <c:pt idx="145">
                  <c:v>505.69065765950359</c:v>
                </c:pt>
                <c:pt idx="146">
                  <c:v>384.67207386498467</c:v>
                </c:pt>
                <c:pt idx="147">
                  <c:v>390.72166509844396</c:v>
                </c:pt>
                <c:pt idx="148">
                  <c:v>338.59265844888455</c:v>
                </c:pt>
                <c:pt idx="149">
                  <c:v>466.03139710414553</c:v>
                </c:pt>
                <c:pt idx="150">
                  <c:v>396.27122453044194</c:v>
                </c:pt>
                <c:pt idx="151">
                  <c:v>344.0666527664996</c:v>
                </c:pt>
                <c:pt idx="152">
                  <c:v>441.64415309976289</c:v>
                </c:pt>
                <c:pt idx="153">
                  <c:v>463.01817204256531</c:v>
                </c:pt>
                <c:pt idx="154">
                  <c:v>261.56007657159523</c:v>
                </c:pt>
                <c:pt idx="155">
                  <c:v>488.84097515478015</c:v>
                </c:pt>
                <c:pt idx="156">
                  <c:v>525.88264134551969</c:v>
                </c:pt>
                <c:pt idx="157">
                  <c:v>531.78735564804629</c:v>
                </c:pt>
                <c:pt idx="158">
                  <c:v>541.3791875305169</c:v>
                </c:pt>
                <c:pt idx="159">
                  <c:v>283.39645907232841</c:v>
                </c:pt>
                <c:pt idx="160">
                  <c:v>346.99689150186759</c:v>
                </c:pt>
                <c:pt idx="161">
                  <c:v>429.01582879837974</c:v>
                </c:pt>
                <c:pt idx="162">
                  <c:v>425.79488956155569</c:v>
                </c:pt>
                <c:pt idx="163">
                  <c:v>406.20522542214553</c:v>
                </c:pt>
                <c:pt idx="164">
                  <c:v>515.00063405788637</c:v>
                </c:pt>
                <c:pt idx="165">
                  <c:v>284.29068150702301</c:v>
                </c:pt>
                <c:pt idx="166">
                  <c:v>406.06699079431246</c:v>
                </c:pt>
                <c:pt idx="167">
                  <c:v>380.76884784516164</c:v>
                </c:pt>
                <c:pt idx="168">
                  <c:v>547.66807224426702</c:v>
                </c:pt>
                <c:pt idx="169">
                  <c:v>466.12526058784101</c:v>
                </c:pt>
                <c:pt idx="170">
                  <c:v>480.29454118171361</c:v>
                </c:pt>
                <c:pt idx="171">
                  <c:v>360.24398689151724</c:v>
                </c:pt>
                <c:pt idx="172">
                  <c:v>501.32982182245371</c:v>
                </c:pt>
                <c:pt idx="173">
                  <c:v>426.48737003925078</c:v>
                </c:pt>
                <c:pt idx="174">
                  <c:v>462.77414391116133</c:v>
                </c:pt>
                <c:pt idx="175">
                  <c:v>486.97004710237286</c:v>
                </c:pt>
                <c:pt idx="176">
                  <c:v>357.93481466212052</c:v>
                </c:pt>
                <c:pt idx="177">
                  <c:v>391.41644299667416</c:v>
                </c:pt>
                <c:pt idx="178">
                  <c:v>269.48219580803959</c:v>
                </c:pt>
                <c:pt idx="179">
                  <c:v>277.56409522870456</c:v>
                </c:pt>
                <c:pt idx="180">
                  <c:v>324.49232977128213</c:v>
                </c:pt>
                <c:pt idx="181">
                  <c:v>298.18884621022653</c:v>
                </c:pt>
                <c:pt idx="182">
                  <c:v>436.96042119204765</c:v>
                </c:pt>
                <c:pt idx="183">
                  <c:v>265.5750552990462</c:v>
                </c:pt>
                <c:pt idx="184">
                  <c:v>396.06908471622478</c:v>
                </c:pt>
                <c:pt idx="185">
                  <c:v>317.71559021354108</c:v>
                </c:pt>
                <c:pt idx="186">
                  <c:v>483.98095949893161</c:v>
                </c:pt>
                <c:pt idx="187">
                  <c:v>287.63812769677827</c:v>
                </c:pt>
                <c:pt idx="188">
                  <c:v>280.24202554889212</c:v>
                </c:pt>
                <c:pt idx="189">
                  <c:v>549.00968722411199</c:v>
                </c:pt>
                <c:pt idx="190">
                  <c:v>294.2285445475344</c:v>
                </c:pt>
                <c:pt idx="191">
                  <c:v>412.11224606236578</c:v>
                </c:pt>
                <c:pt idx="192">
                  <c:v>500.30081295225978</c:v>
                </c:pt>
                <c:pt idx="193">
                  <c:v>395.48442868862298</c:v>
                </c:pt>
                <c:pt idx="194">
                  <c:v>364.60350857419371</c:v>
                </c:pt>
                <c:pt idx="195">
                  <c:v>517.66965913806644</c:v>
                </c:pt>
                <c:pt idx="196">
                  <c:v>452.58543262517787</c:v>
                </c:pt>
                <c:pt idx="197">
                  <c:v>358.43439137311304</c:v>
                </c:pt>
                <c:pt idx="198">
                  <c:v>376.93498238313191</c:v>
                </c:pt>
                <c:pt idx="199">
                  <c:v>414.11140233731078</c:v>
                </c:pt>
                <c:pt idx="200">
                  <c:v>298.57399849937076</c:v>
                </c:pt>
                <c:pt idx="201">
                  <c:v>329.20684288916129</c:v>
                </c:pt>
                <c:pt idx="202">
                  <c:v>293.18300657169664</c:v>
                </c:pt>
                <c:pt idx="203">
                  <c:v>547.71590368701027</c:v>
                </c:pt>
                <c:pt idx="204">
                  <c:v>439.89846893938613</c:v>
                </c:pt>
                <c:pt idx="205">
                  <c:v>286.15236844439391</c:v>
                </c:pt>
                <c:pt idx="206">
                  <c:v>297.56166338129685</c:v>
                </c:pt>
                <c:pt idx="207">
                  <c:v>490.49121953904557</c:v>
                </c:pt>
                <c:pt idx="208">
                  <c:v>438.91990604406283</c:v>
                </c:pt>
                <c:pt idx="209">
                  <c:v>507.90229569559847</c:v>
                </c:pt>
                <c:pt idx="210">
                  <c:v>481.11527270064698</c:v>
                </c:pt>
                <c:pt idx="211">
                  <c:v>454.2659663432637</c:v>
                </c:pt>
                <c:pt idx="212">
                  <c:v>417.56983870622867</c:v>
                </c:pt>
                <c:pt idx="213">
                  <c:v>478.19655200708928</c:v>
                </c:pt>
                <c:pt idx="214">
                  <c:v>335.03589132824379</c:v>
                </c:pt>
                <c:pt idx="215">
                  <c:v>340.24760469124362</c:v>
                </c:pt>
                <c:pt idx="216">
                  <c:v>450.64906838583499</c:v>
                </c:pt>
                <c:pt idx="217">
                  <c:v>291.94842957448145</c:v>
                </c:pt>
                <c:pt idx="218">
                  <c:v>297.4648637119692</c:v>
                </c:pt>
                <c:pt idx="219">
                  <c:v>363.63017689222829</c:v>
                </c:pt>
                <c:pt idx="220">
                  <c:v>482.42350459993418</c:v>
                </c:pt>
                <c:pt idx="221">
                  <c:v>271.74576802057629</c:v>
                </c:pt>
                <c:pt idx="222">
                  <c:v>443.05736006534414</c:v>
                </c:pt>
                <c:pt idx="223">
                  <c:v>516.16474509306317</c:v>
                </c:pt>
                <c:pt idx="224">
                  <c:v>361.34115541723145</c:v>
                </c:pt>
                <c:pt idx="225">
                  <c:v>437.90181851365844</c:v>
                </c:pt>
                <c:pt idx="226">
                  <c:v>518.3658732696706</c:v>
                </c:pt>
                <c:pt idx="227">
                  <c:v>541.02110461629013</c:v>
                </c:pt>
                <c:pt idx="228">
                  <c:v>336.06199996268936</c:v>
                </c:pt>
                <c:pt idx="229">
                  <c:v>272.82125245259397</c:v>
                </c:pt>
                <c:pt idx="230">
                  <c:v>454.34475778050421</c:v>
                </c:pt>
                <c:pt idx="231">
                  <c:v>403.1284676553272</c:v>
                </c:pt>
                <c:pt idx="232">
                  <c:v>526.87428952298364</c:v>
                </c:pt>
                <c:pt idx="233">
                  <c:v>419.6654758697357</c:v>
                </c:pt>
                <c:pt idx="234">
                  <c:v>382.5745980474893</c:v>
                </c:pt>
                <c:pt idx="235">
                  <c:v>288.55477061586612</c:v>
                </c:pt>
                <c:pt idx="236">
                  <c:v>340.58117271440938</c:v>
                </c:pt>
                <c:pt idx="237">
                  <c:v>368.61869431329353</c:v>
                </c:pt>
                <c:pt idx="238">
                  <c:v>328.1651445138807</c:v>
                </c:pt>
                <c:pt idx="239">
                  <c:v>377.76486142550721</c:v>
                </c:pt>
                <c:pt idx="240">
                  <c:v>512.50284230346165</c:v>
                </c:pt>
                <c:pt idx="241">
                  <c:v>330.51988638600733</c:v>
                </c:pt>
                <c:pt idx="242">
                  <c:v>467.53613743843471</c:v>
                </c:pt>
                <c:pt idx="243">
                  <c:v>491.75752686287842</c:v>
                </c:pt>
                <c:pt idx="244">
                  <c:v>278.7464774737482</c:v>
                </c:pt>
                <c:pt idx="245">
                  <c:v>443.76952310142315</c:v>
                </c:pt>
                <c:pt idx="246">
                  <c:v>292.01131551763478</c:v>
                </c:pt>
                <c:pt idx="247">
                  <c:v>515.63527937076128</c:v>
                </c:pt>
                <c:pt idx="248">
                  <c:v>414.94886262687419</c:v>
                </c:pt>
                <c:pt idx="249">
                  <c:v>361.05343531872973</c:v>
                </c:pt>
                <c:pt idx="250">
                  <c:v>1010.2237346145913</c:v>
                </c:pt>
                <c:pt idx="251">
                  <c:v>1029.7864635652329</c:v>
                </c:pt>
                <c:pt idx="252">
                  <c:v>876.54984083171519</c:v>
                </c:pt>
                <c:pt idx="253">
                  <c:v>876.28189757458404</c:v>
                </c:pt>
                <c:pt idx="254">
                  <c:v>790.38808168143794</c:v>
                </c:pt>
                <c:pt idx="255">
                  <c:v>773.81926172451062</c:v>
                </c:pt>
                <c:pt idx="256">
                  <c:v>899.32513712537093</c:v>
                </c:pt>
                <c:pt idx="257">
                  <c:v>916.70614263095888</c:v>
                </c:pt>
                <c:pt idx="258">
                  <c:v>838.58124038677897</c:v>
                </c:pt>
                <c:pt idx="259">
                  <c:v>887.28102112028614</c:v>
                </c:pt>
                <c:pt idx="260">
                  <c:v>839.64422277272729</c:v>
                </c:pt>
                <c:pt idx="261">
                  <c:v>999.62569452892285</c:v>
                </c:pt>
                <c:pt idx="262">
                  <c:v>927.65771387236919</c:v>
                </c:pt>
                <c:pt idx="263">
                  <c:v>876.54604309461206</c:v>
                </c:pt>
                <c:pt idx="264">
                  <c:v>1002.2553297709942</c:v>
                </c:pt>
                <c:pt idx="265">
                  <c:v>908.04858161420123</c:v>
                </c:pt>
                <c:pt idx="266">
                  <c:v>1040.7899464209786</c:v>
                </c:pt>
                <c:pt idx="267">
                  <c:v>862.43804610807774</c:v>
                </c:pt>
                <c:pt idx="268">
                  <c:v>943.01082140908227</c:v>
                </c:pt>
                <c:pt idx="269">
                  <c:v>818.61479358212625</c:v>
                </c:pt>
                <c:pt idx="270">
                  <c:v>1036.2003910873034</c:v>
                </c:pt>
                <c:pt idx="271">
                  <c:v>807.8330585743862</c:v>
                </c:pt>
                <c:pt idx="272">
                  <c:v>847.07387230027132</c:v>
                </c:pt>
                <c:pt idx="273">
                  <c:v>768.10440517820246</c:v>
                </c:pt>
                <c:pt idx="274">
                  <c:v>841.25625161824007</c:v>
                </c:pt>
                <c:pt idx="275">
                  <c:v>793.48643650423026</c:v>
                </c:pt>
                <c:pt idx="276">
                  <c:v>853.176798632074</c:v>
                </c:pt>
                <c:pt idx="277">
                  <c:v>1029.9548874914603</c:v>
                </c:pt>
                <c:pt idx="278">
                  <c:v>1007.8566761255911</c:v>
                </c:pt>
                <c:pt idx="279">
                  <c:v>941.35166636032295</c:v>
                </c:pt>
                <c:pt idx="280">
                  <c:v>979.33833663255371</c:v>
                </c:pt>
                <c:pt idx="281">
                  <c:v>958.61646309251728</c:v>
                </c:pt>
                <c:pt idx="282">
                  <c:v>897.7388056307658</c:v>
                </c:pt>
                <c:pt idx="283">
                  <c:v>1001.2045952635415</c:v>
                </c:pt>
                <c:pt idx="284">
                  <c:v>792.62308664015484</c:v>
                </c:pt>
                <c:pt idx="285">
                  <c:v>768.18596179282872</c:v>
                </c:pt>
                <c:pt idx="286">
                  <c:v>934.75507114413654</c:v>
                </c:pt>
                <c:pt idx="287">
                  <c:v>991.4064253065078</c:v>
                </c:pt>
                <c:pt idx="288">
                  <c:v>874.14407912071488</c:v>
                </c:pt>
                <c:pt idx="289">
                  <c:v>944.52428375815816</c:v>
                </c:pt>
                <c:pt idx="290">
                  <c:v>961.05203098403263</c:v>
                </c:pt>
                <c:pt idx="291">
                  <c:v>819.82610585297141</c:v>
                </c:pt>
                <c:pt idx="292">
                  <c:v>1000.5405055663365</c:v>
                </c:pt>
                <c:pt idx="293">
                  <c:v>895.05042689334005</c:v>
                </c:pt>
                <c:pt idx="294">
                  <c:v>901.47677181487279</c:v>
                </c:pt>
                <c:pt idx="295">
                  <c:v>851.01711940754547</c:v>
                </c:pt>
                <c:pt idx="296">
                  <c:v>836.78951690752274</c:v>
                </c:pt>
                <c:pt idx="297">
                  <c:v>908.445222748682</c:v>
                </c:pt>
                <c:pt idx="298">
                  <c:v>1031.71744548937</c:v>
                </c:pt>
                <c:pt idx="299">
                  <c:v>956.80379417518407</c:v>
                </c:pt>
                <c:pt idx="300">
                  <c:v>999.54287832671173</c:v>
                </c:pt>
                <c:pt idx="301">
                  <c:v>899.8689068957691</c:v>
                </c:pt>
                <c:pt idx="302">
                  <c:v>819.03539693341406</c:v>
                </c:pt>
                <c:pt idx="303">
                  <c:v>899.67169229013359</c:v>
                </c:pt>
                <c:pt idx="304">
                  <c:v>872.81047906534798</c:v>
                </c:pt>
                <c:pt idx="305">
                  <c:v>925.41899572544094</c:v>
                </c:pt>
                <c:pt idx="306">
                  <c:v>935.93431308172501</c:v>
                </c:pt>
                <c:pt idx="307">
                  <c:v>884.70790143790998</c:v>
                </c:pt>
                <c:pt idx="308">
                  <c:v>1033.3277199427298</c:v>
                </c:pt>
                <c:pt idx="309">
                  <c:v>995.29825682489729</c:v>
                </c:pt>
                <c:pt idx="310">
                  <c:v>1049.6897150579819</c:v>
                </c:pt>
                <c:pt idx="311">
                  <c:v>1035.2598934599409</c:v>
                </c:pt>
                <c:pt idx="312">
                  <c:v>800.77797409219932</c:v>
                </c:pt>
                <c:pt idx="313">
                  <c:v>973.34799382260326</c:v>
                </c:pt>
                <c:pt idx="314">
                  <c:v>800.29415192735087</c:v>
                </c:pt>
                <c:pt idx="315">
                  <c:v>945.50004533605716</c:v>
                </c:pt>
                <c:pt idx="316">
                  <c:v>824.88842950391154</c:v>
                </c:pt>
                <c:pt idx="317">
                  <c:v>770.1129943011274</c:v>
                </c:pt>
                <c:pt idx="318">
                  <c:v>788.10651998948674</c:v>
                </c:pt>
                <c:pt idx="319">
                  <c:v>1000.1277770206267</c:v>
                </c:pt>
                <c:pt idx="320">
                  <c:v>923.30310681898106</c:v>
                </c:pt>
                <c:pt idx="321">
                  <c:v>818.42546970920705</c:v>
                </c:pt>
                <c:pt idx="322">
                  <c:v>852.46560016885701</c:v>
                </c:pt>
                <c:pt idx="323">
                  <c:v>762.18383641387402</c:v>
                </c:pt>
                <c:pt idx="324">
                  <c:v>943.78433367033495</c:v>
                </c:pt>
                <c:pt idx="325">
                  <c:v>981.58150432166292</c:v>
                </c:pt>
                <c:pt idx="326">
                  <c:v>938.64674007237841</c:v>
                </c:pt>
                <c:pt idx="327">
                  <c:v>1012.1985576697634</c:v>
                </c:pt>
                <c:pt idx="328">
                  <c:v>826.35421496471258</c:v>
                </c:pt>
                <c:pt idx="329">
                  <c:v>906.75548091090116</c:v>
                </c:pt>
                <c:pt idx="330">
                  <c:v>866.29916475192942</c:v>
                </c:pt>
                <c:pt idx="331">
                  <c:v>1022.0675550501968</c:v>
                </c:pt>
                <c:pt idx="332">
                  <c:v>906.2679517822038</c:v>
                </c:pt>
                <c:pt idx="333">
                  <c:v>955.25925916444305</c:v>
                </c:pt>
                <c:pt idx="334">
                  <c:v>924.71719559916528</c:v>
                </c:pt>
                <c:pt idx="335">
                  <c:v>955.77638923028348</c:v>
                </c:pt>
                <c:pt idx="336">
                  <c:v>799.62846052153168</c:v>
                </c:pt>
                <c:pt idx="337">
                  <c:v>1033.2273602973103</c:v>
                </c:pt>
                <c:pt idx="338">
                  <c:v>895.24530916488186</c:v>
                </c:pt>
                <c:pt idx="339">
                  <c:v>947.99836278744772</c:v>
                </c:pt>
                <c:pt idx="340">
                  <c:v>992.38173871919639</c:v>
                </c:pt>
                <c:pt idx="341">
                  <c:v>922.68017659626548</c:v>
                </c:pt>
                <c:pt idx="342">
                  <c:v>950.27949432803302</c:v>
                </c:pt>
                <c:pt idx="343">
                  <c:v>891.51212778632521</c:v>
                </c:pt>
                <c:pt idx="344">
                  <c:v>977.39768707417909</c:v>
                </c:pt>
                <c:pt idx="345">
                  <c:v>889.92072226389416</c:v>
                </c:pt>
                <c:pt idx="346">
                  <c:v>1006.1591389821004</c:v>
                </c:pt>
                <c:pt idx="347">
                  <c:v>1026.4752039306622</c:v>
                </c:pt>
                <c:pt idx="348">
                  <c:v>913.88386045124685</c:v>
                </c:pt>
                <c:pt idx="349">
                  <c:v>763.32375147469475</c:v>
                </c:pt>
                <c:pt idx="350">
                  <c:v>954.36873789028573</c:v>
                </c:pt>
                <c:pt idx="351">
                  <c:v>1039.8469596439252</c:v>
                </c:pt>
                <c:pt idx="352">
                  <c:v>919.86287422761916</c:v>
                </c:pt>
                <c:pt idx="353">
                  <c:v>906.01187601017182</c:v>
                </c:pt>
                <c:pt idx="354">
                  <c:v>938.31042749937865</c:v>
                </c:pt>
                <c:pt idx="355">
                  <c:v>996.8077708877438</c:v>
                </c:pt>
                <c:pt idx="356">
                  <c:v>1014.76478904038</c:v>
                </c:pt>
                <c:pt idx="357">
                  <c:v>927.05110844753415</c:v>
                </c:pt>
                <c:pt idx="358">
                  <c:v>960.21069722596224</c:v>
                </c:pt>
                <c:pt idx="359">
                  <c:v>1041.5329253420869</c:v>
                </c:pt>
                <c:pt idx="360">
                  <c:v>789.09002442090741</c:v>
                </c:pt>
                <c:pt idx="361">
                  <c:v>871.90300067216106</c:v>
                </c:pt>
                <c:pt idx="362">
                  <c:v>853.57986744469542</c:v>
                </c:pt>
                <c:pt idx="363">
                  <c:v>819.02904963631863</c:v>
                </c:pt>
                <c:pt idx="364">
                  <c:v>860.58293014469439</c:v>
                </c:pt>
                <c:pt idx="365">
                  <c:v>1038.5534697712706</c:v>
                </c:pt>
                <c:pt idx="366">
                  <c:v>891.64345556188709</c:v>
                </c:pt>
                <c:pt idx="367">
                  <c:v>924.39586344297152</c:v>
                </c:pt>
                <c:pt idx="368">
                  <c:v>958.02993648003212</c:v>
                </c:pt>
                <c:pt idx="369">
                  <c:v>870.0934526601219</c:v>
                </c:pt>
                <c:pt idx="370">
                  <c:v>786.67151802726551</c:v>
                </c:pt>
                <c:pt idx="371">
                  <c:v>802.28148346328214</c:v>
                </c:pt>
                <c:pt idx="372">
                  <c:v>924.84554337242548</c:v>
                </c:pt>
                <c:pt idx="373">
                  <c:v>784.93935297041128</c:v>
                </c:pt>
                <c:pt idx="374">
                  <c:v>994.63847321358492</c:v>
                </c:pt>
                <c:pt idx="375">
                  <c:v>907.54548232416994</c:v>
                </c:pt>
                <c:pt idx="376">
                  <c:v>1016.5553830695417</c:v>
                </c:pt>
                <c:pt idx="377">
                  <c:v>833.99913969711997</c:v>
                </c:pt>
                <c:pt idx="378">
                  <c:v>770.37864595403346</c:v>
                </c:pt>
                <c:pt idx="379">
                  <c:v>808.02586478630724</c:v>
                </c:pt>
                <c:pt idx="380">
                  <c:v>900.18133437989911</c:v>
                </c:pt>
                <c:pt idx="381">
                  <c:v>1029.7975749445318</c:v>
                </c:pt>
                <c:pt idx="382">
                  <c:v>858.61444291246539</c:v>
                </c:pt>
                <c:pt idx="383">
                  <c:v>989.80213149012138</c:v>
                </c:pt>
                <c:pt idx="384">
                  <c:v>1021.1501525252024</c:v>
                </c:pt>
                <c:pt idx="385">
                  <c:v>802.15624456668161</c:v>
                </c:pt>
                <c:pt idx="386">
                  <c:v>943.51340507331554</c:v>
                </c:pt>
                <c:pt idx="387">
                  <c:v>918.6772584008952</c:v>
                </c:pt>
                <c:pt idx="388">
                  <c:v>786.81692827278198</c:v>
                </c:pt>
                <c:pt idx="389">
                  <c:v>963.43134732091494</c:v>
                </c:pt>
                <c:pt idx="390">
                  <c:v>850.28663624359683</c:v>
                </c:pt>
                <c:pt idx="391">
                  <c:v>897.91346777541037</c:v>
                </c:pt>
                <c:pt idx="392">
                  <c:v>1024.6819856069226</c:v>
                </c:pt>
                <c:pt idx="393">
                  <c:v>944.54823257616351</c:v>
                </c:pt>
                <c:pt idx="394">
                  <c:v>851.82778023761273</c:v>
                </c:pt>
                <c:pt idx="395">
                  <c:v>795.31513694108742</c:v>
                </c:pt>
                <c:pt idx="396">
                  <c:v>1039.4533950113973</c:v>
                </c:pt>
                <c:pt idx="397">
                  <c:v>827.58531043623088</c:v>
                </c:pt>
                <c:pt idx="398">
                  <c:v>792.56572931057053</c:v>
                </c:pt>
                <c:pt idx="399">
                  <c:v>1030.7096573208942</c:v>
                </c:pt>
              </c:numCache>
            </c:numRef>
          </c:val>
          <c:smooth val="0"/>
          <c:extLst>
            <c:ext xmlns:c16="http://schemas.microsoft.com/office/drawing/2014/chart" uri="{C3380CC4-5D6E-409C-BE32-E72D297353CC}">
              <c16:uniqueId val="{00000000-9A5A-4949-944F-0B9CCE432584}"/>
            </c:ext>
          </c:extLst>
        </c:ser>
        <c:ser>
          <c:idx val="1"/>
          <c:order val="1"/>
          <c:spPr>
            <a:ln w="28575" cap="rnd">
              <a:solidFill>
                <a:srgbClr val="0072C5"/>
              </a:solidFill>
              <a:round/>
            </a:ln>
            <a:effectLst/>
          </c:spPr>
          <c:marker>
            <c:symbol val="none"/>
          </c:marker>
          <c:val>
            <c:numRef>
              <c:f>'Sheet1 (5)'!$C$1:$C$400</c:f>
              <c:numCache>
                <c:formatCode>General</c:formatCode>
                <c:ptCount val="400"/>
                <c:pt idx="0">
                  <c:v>1100</c:v>
                </c:pt>
                <c:pt idx="1">
                  <c:v>1100</c:v>
                </c:pt>
                <c:pt idx="2">
                  <c:v>1100</c:v>
                </c:pt>
                <c:pt idx="3">
                  <c:v>1100</c:v>
                </c:pt>
                <c:pt idx="4">
                  <c:v>1100</c:v>
                </c:pt>
                <c:pt idx="5">
                  <c:v>1100</c:v>
                </c:pt>
                <c:pt idx="6">
                  <c:v>1100</c:v>
                </c:pt>
                <c:pt idx="7">
                  <c:v>1100</c:v>
                </c:pt>
                <c:pt idx="8">
                  <c:v>1100</c:v>
                </c:pt>
                <c:pt idx="9">
                  <c:v>1100</c:v>
                </c:pt>
                <c:pt idx="10">
                  <c:v>1100</c:v>
                </c:pt>
                <c:pt idx="11">
                  <c:v>1100</c:v>
                </c:pt>
                <c:pt idx="12">
                  <c:v>1100</c:v>
                </c:pt>
                <c:pt idx="13">
                  <c:v>1100</c:v>
                </c:pt>
                <c:pt idx="14">
                  <c:v>1100</c:v>
                </c:pt>
                <c:pt idx="15">
                  <c:v>1100</c:v>
                </c:pt>
                <c:pt idx="16">
                  <c:v>1100</c:v>
                </c:pt>
                <c:pt idx="17">
                  <c:v>1100</c:v>
                </c:pt>
                <c:pt idx="18">
                  <c:v>1100</c:v>
                </c:pt>
                <c:pt idx="19">
                  <c:v>1100</c:v>
                </c:pt>
                <c:pt idx="20">
                  <c:v>1100</c:v>
                </c:pt>
                <c:pt idx="21">
                  <c:v>1100</c:v>
                </c:pt>
                <c:pt idx="22">
                  <c:v>1100</c:v>
                </c:pt>
                <c:pt idx="23">
                  <c:v>1100</c:v>
                </c:pt>
                <c:pt idx="24">
                  <c:v>1100</c:v>
                </c:pt>
                <c:pt idx="25">
                  <c:v>1100</c:v>
                </c:pt>
                <c:pt idx="26">
                  <c:v>1100</c:v>
                </c:pt>
                <c:pt idx="27">
                  <c:v>1100</c:v>
                </c:pt>
                <c:pt idx="28">
                  <c:v>1100</c:v>
                </c:pt>
                <c:pt idx="29">
                  <c:v>1100</c:v>
                </c:pt>
                <c:pt idx="30">
                  <c:v>1100</c:v>
                </c:pt>
                <c:pt idx="31">
                  <c:v>1100</c:v>
                </c:pt>
                <c:pt idx="32">
                  <c:v>1100</c:v>
                </c:pt>
                <c:pt idx="33">
                  <c:v>1100</c:v>
                </c:pt>
                <c:pt idx="34">
                  <c:v>1100</c:v>
                </c:pt>
                <c:pt idx="35">
                  <c:v>1100</c:v>
                </c:pt>
                <c:pt idx="36">
                  <c:v>1100</c:v>
                </c:pt>
                <c:pt idx="37">
                  <c:v>1100</c:v>
                </c:pt>
                <c:pt idx="38">
                  <c:v>1100</c:v>
                </c:pt>
                <c:pt idx="39">
                  <c:v>1100</c:v>
                </c:pt>
                <c:pt idx="40">
                  <c:v>1100</c:v>
                </c:pt>
                <c:pt idx="41">
                  <c:v>1100</c:v>
                </c:pt>
                <c:pt idx="42">
                  <c:v>1100</c:v>
                </c:pt>
                <c:pt idx="43">
                  <c:v>1100</c:v>
                </c:pt>
                <c:pt idx="44">
                  <c:v>1100</c:v>
                </c:pt>
                <c:pt idx="45">
                  <c:v>1100</c:v>
                </c:pt>
                <c:pt idx="46">
                  <c:v>1100</c:v>
                </c:pt>
                <c:pt idx="47">
                  <c:v>1100</c:v>
                </c:pt>
                <c:pt idx="48">
                  <c:v>1100</c:v>
                </c:pt>
                <c:pt idx="49">
                  <c:v>1100</c:v>
                </c:pt>
                <c:pt idx="50">
                  <c:v>1100</c:v>
                </c:pt>
                <c:pt idx="51">
                  <c:v>1100</c:v>
                </c:pt>
                <c:pt idx="52">
                  <c:v>1100</c:v>
                </c:pt>
                <c:pt idx="53">
                  <c:v>1100</c:v>
                </c:pt>
                <c:pt idx="54">
                  <c:v>1100</c:v>
                </c:pt>
                <c:pt idx="55">
                  <c:v>1100</c:v>
                </c:pt>
                <c:pt idx="56">
                  <c:v>1100</c:v>
                </c:pt>
                <c:pt idx="57">
                  <c:v>1100</c:v>
                </c:pt>
                <c:pt idx="58">
                  <c:v>1100</c:v>
                </c:pt>
                <c:pt idx="59">
                  <c:v>1100</c:v>
                </c:pt>
                <c:pt idx="60">
                  <c:v>1100</c:v>
                </c:pt>
                <c:pt idx="61">
                  <c:v>1100</c:v>
                </c:pt>
                <c:pt idx="62">
                  <c:v>1100</c:v>
                </c:pt>
                <c:pt idx="63">
                  <c:v>1100</c:v>
                </c:pt>
                <c:pt idx="64">
                  <c:v>1100</c:v>
                </c:pt>
                <c:pt idx="65">
                  <c:v>1100</c:v>
                </c:pt>
                <c:pt idx="66">
                  <c:v>1100</c:v>
                </c:pt>
                <c:pt idx="67">
                  <c:v>1100</c:v>
                </c:pt>
                <c:pt idx="68">
                  <c:v>1100</c:v>
                </c:pt>
                <c:pt idx="69">
                  <c:v>1100</c:v>
                </c:pt>
                <c:pt idx="70">
                  <c:v>1100</c:v>
                </c:pt>
                <c:pt idx="71">
                  <c:v>1100</c:v>
                </c:pt>
                <c:pt idx="72">
                  <c:v>1100</c:v>
                </c:pt>
                <c:pt idx="73">
                  <c:v>1100</c:v>
                </c:pt>
                <c:pt idx="74">
                  <c:v>1100</c:v>
                </c:pt>
                <c:pt idx="75">
                  <c:v>1100</c:v>
                </c:pt>
                <c:pt idx="76">
                  <c:v>1100</c:v>
                </c:pt>
                <c:pt idx="77">
                  <c:v>1100</c:v>
                </c:pt>
                <c:pt idx="78">
                  <c:v>1100</c:v>
                </c:pt>
                <c:pt idx="79">
                  <c:v>1100</c:v>
                </c:pt>
                <c:pt idx="80">
                  <c:v>1100</c:v>
                </c:pt>
                <c:pt idx="81">
                  <c:v>1100</c:v>
                </c:pt>
                <c:pt idx="82">
                  <c:v>1100</c:v>
                </c:pt>
                <c:pt idx="83">
                  <c:v>1100</c:v>
                </c:pt>
                <c:pt idx="84">
                  <c:v>1100</c:v>
                </c:pt>
                <c:pt idx="85">
                  <c:v>1100</c:v>
                </c:pt>
                <c:pt idx="86">
                  <c:v>1100</c:v>
                </c:pt>
                <c:pt idx="87">
                  <c:v>1100</c:v>
                </c:pt>
                <c:pt idx="88">
                  <c:v>1100</c:v>
                </c:pt>
                <c:pt idx="89">
                  <c:v>1100</c:v>
                </c:pt>
                <c:pt idx="90">
                  <c:v>1100</c:v>
                </c:pt>
                <c:pt idx="91">
                  <c:v>1100</c:v>
                </c:pt>
                <c:pt idx="92">
                  <c:v>1100</c:v>
                </c:pt>
                <c:pt idx="93">
                  <c:v>1100</c:v>
                </c:pt>
                <c:pt idx="94">
                  <c:v>1100</c:v>
                </c:pt>
                <c:pt idx="95">
                  <c:v>1100</c:v>
                </c:pt>
                <c:pt idx="96">
                  <c:v>1100</c:v>
                </c:pt>
                <c:pt idx="97">
                  <c:v>1100</c:v>
                </c:pt>
                <c:pt idx="98">
                  <c:v>1100</c:v>
                </c:pt>
                <c:pt idx="99">
                  <c:v>1100</c:v>
                </c:pt>
                <c:pt idx="100">
                  <c:v>1100</c:v>
                </c:pt>
                <c:pt idx="101">
                  <c:v>1100</c:v>
                </c:pt>
                <c:pt idx="102">
                  <c:v>1100</c:v>
                </c:pt>
                <c:pt idx="103">
                  <c:v>1100</c:v>
                </c:pt>
                <c:pt idx="104">
                  <c:v>1100</c:v>
                </c:pt>
                <c:pt idx="105">
                  <c:v>1100</c:v>
                </c:pt>
                <c:pt idx="106">
                  <c:v>1100</c:v>
                </c:pt>
                <c:pt idx="107">
                  <c:v>1100</c:v>
                </c:pt>
                <c:pt idx="108">
                  <c:v>1100</c:v>
                </c:pt>
                <c:pt idx="109">
                  <c:v>1100</c:v>
                </c:pt>
                <c:pt idx="110">
                  <c:v>1100</c:v>
                </c:pt>
                <c:pt idx="111">
                  <c:v>1100</c:v>
                </c:pt>
                <c:pt idx="112">
                  <c:v>1100</c:v>
                </c:pt>
                <c:pt idx="113">
                  <c:v>1100</c:v>
                </c:pt>
                <c:pt idx="114">
                  <c:v>1100</c:v>
                </c:pt>
                <c:pt idx="115">
                  <c:v>1100</c:v>
                </c:pt>
                <c:pt idx="116">
                  <c:v>1100</c:v>
                </c:pt>
                <c:pt idx="117">
                  <c:v>1100</c:v>
                </c:pt>
                <c:pt idx="118">
                  <c:v>1100</c:v>
                </c:pt>
                <c:pt idx="119">
                  <c:v>1100</c:v>
                </c:pt>
                <c:pt idx="120">
                  <c:v>1100</c:v>
                </c:pt>
                <c:pt idx="121">
                  <c:v>1100</c:v>
                </c:pt>
                <c:pt idx="122">
                  <c:v>1100</c:v>
                </c:pt>
                <c:pt idx="123">
                  <c:v>1100</c:v>
                </c:pt>
                <c:pt idx="124">
                  <c:v>1100</c:v>
                </c:pt>
                <c:pt idx="125">
                  <c:v>1100</c:v>
                </c:pt>
                <c:pt idx="126">
                  <c:v>1100</c:v>
                </c:pt>
                <c:pt idx="127">
                  <c:v>1100</c:v>
                </c:pt>
                <c:pt idx="128">
                  <c:v>1100</c:v>
                </c:pt>
                <c:pt idx="129">
                  <c:v>1100</c:v>
                </c:pt>
                <c:pt idx="130">
                  <c:v>1100</c:v>
                </c:pt>
                <c:pt idx="131">
                  <c:v>1100</c:v>
                </c:pt>
                <c:pt idx="132">
                  <c:v>1100</c:v>
                </c:pt>
                <c:pt idx="133">
                  <c:v>1100</c:v>
                </c:pt>
                <c:pt idx="134">
                  <c:v>1100</c:v>
                </c:pt>
                <c:pt idx="135">
                  <c:v>1100</c:v>
                </c:pt>
                <c:pt idx="136">
                  <c:v>1100</c:v>
                </c:pt>
                <c:pt idx="137">
                  <c:v>1100</c:v>
                </c:pt>
                <c:pt idx="138">
                  <c:v>1100</c:v>
                </c:pt>
                <c:pt idx="139">
                  <c:v>1100</c:v>
                </c:pt>
                <c:pt idx="140">
                  <c:v>1100</c:v>
                </c:pt>
                <c:pt idx="141">
                  <c:v>1100</c:v>
                </c:pt>
                <c:pt idx="142">
                  <c:v>1100</c:v>
                </c:pt>
                <c:pt idx="143">
                  <c:v>1100</c:v>
                </c:pt>
                <c:pt idx="144">
                  <c:v>1100</c:v>
                </c:pt>
                <c:pt idx="145">
                  <c:v>1100</c:v>
                </c:pt>
                <c:pt idx="146">
                  <c:v>1100</c:v>
                </c:pt>
                <c:pt idx="147">
                  <c:v>1100</c:v>
                </c:pt>
                <c:pt idx="148">
                  <c:v>1100</c:v>
                </c:pt>
                <c:pt idx="149">
                  <c:v>1100</c:v>
                </c:pt>
                <c:pt idx="150">
                  <c:v>1100</c:v>
                </c:pt>
                <c:pt idx="151">
                  <c:v>1100</c:v>
                </c:pt>
                <c:pt idx="152">
                  <c:v>1100</c:v>
                </c:pt>
                <c:pt idx="153">
                  <c:v>1100</c:v>
                </c:pt>
                <c:pt idx="154">
                  <c:v>1100</c:v>
                </c:pt>
                <c:pt idx="155">
                  <c:v>1100</c:v>
                </c:pt>
                <c:pt idx="156">
                  <c:v>1100</c:v>
                </c:pt>
                <c:pt idx="157">
                  <c:v>1100</c:v>
                </c:pt>
                <c:pt idx="158">
                  <c:v>1100</c:v>
                </c:pt>
                <c:pt idx="159">
                  <c:v>1100</c:v>
                </c:pt>
                <c:pt idx="160">
                  <c:v>1100</c:v>
                </c:pt>
                <c:pt idx="161">
                  <c:v>1100</c:v>
                </c:pt>
                <c:pt idx="162">
                  <c:v>1100</c:v>
                </c:pt>
                <c:pt idx="163">
                  <c:v>1100</c:v>
                </c:pt>
                <c:pt idx="164">
                  <c:v>1100</c:v>
                </c:pt>
                <c:pt idx="165">
                  <c:v>1100</c:v>
                </c:pt>
                <c:pt idx="166">
                  <c:v>1100</c:v>
                </c:pt>
                <c:pt idx="167">
                  <c:v>1100</c:v>
                </c:pt>
                <c:pt idx="168">
                  <c:v>1100</c:v>
                </c:pt>
                <c:pt idx="169">
                  <c:v>1100</c:v>
                </c:pt>
                <c:pt idx="170">
                  <c:v>1100</c:v>
                </c:pt>
                <c:pt idx="171">
                  <c:v>1100</c:v>
                </c:pt>
                <c:pt idx="172">
                  <c:v>1100</c:v>
                </c:pt>
                <c:pt idx="173">
                  <c:v>1100</c:v>
                </c:pt>
                <c:pt idx="174">
                  <c:v>1100</c:v>
                </c:pt>
                <c:pt idx="175">
                  <c:v>1100</c:v>
                </c:pt>
                <c:pt idx="176">
                  <c:v>1100</c:v>
                </c:pt>
                <c:pt idx="177">
                  <c:v>1100</c:v>
                </c:pt>
                <c:pt idx="178">
                  <c:v>1100</c:v>
                </c:pt>
                <c:pt idx="179">
                  <c:v>1100</c:v>
                </c:pt>
                <c:pt idx="180">
                  <c:v>1100</c:v>
                </c:pt>
                <c:pt idx="181">
                  <c:v>1100</c:v>
                </c:pt>
                <c:pt idx="182">
                  <c:v>1100</c:v>
                </c:pt>
                <c:pt idx="183">
                  <c:v>1100</c:v>
                </c:pt>
                <c:pt idx="184">
                  <c:v>1100</c:v>
                </c:pt>
                <c:pt idx="185">
                  <c:v>1100</c:v>
                </c:pt>
                <c:pt idx="186">
                  <c:v>1100</c:v>
                </c:pt>
                <c:pt idx="187">
                  <c:v>1100</c:v>
                </c:pt>
                <c:pt idx="188">
                  <c:v>1100</c:v>
                </c:pt>
                <c:pt idx="189">
                  <c:v>1100</c:v>
                </c:pt>
                <c:pt idx="190">
                  <c:v>1100</c:v>
                </c:pt>
                <c:pt idx="191">
                  <c:v>1100</c:v>
                </c:pt>
                <c:pt idx="192">
                  <c:v>1100</c:v>
                </c:pt>
                <c:pt idx="193">
                  <c:v>1100</c:v>
                </c:pt>
                <c:pt idx="194">
                  <c:v>1100</c:v>
                </c:pt>
                <c:pt idx="195">
                  <c:v>1100</c:v>
                </c:pt>
                <c:pt idx="196">
                  <c:v>1100</c:v>
                </c:pt>
                <c:pt idx="197">
                  <c:v>1100</c:v>
                </c:pt>
                <c:pt idx="198">
                  <c:v>1100</c:v>
                </c:pt>
                <c:pt idx="199">
                  <c:v>1100</c:v>
                </c:pt>
                <c:pt idx="200">
                  <c:v>1100</c:v>
                </c:pt>
                <c:pt idx="201">
                  <c:v>1100</c:v>
                </c:pt>
                <c:pt idx="202">
                  <c:v>1100</c:v>
                </c:pt>
                <c:pt idx="203">
                  <c:v>1100</c:v>
                </c:pt>
                <c:pt idx="204">
                  <c:v>1100</c:v>
                </c:pt>
                <c:pt idx="205">
                  <c:v>1100</c:v>
                </c:pt>
                <c:pt idx="206">
                  <c:v>1100</c:v>
                </c:pt>
                <c:pt idx="207">
                  <c:v>1100</c:v>
                </c:pt>
                <c:pt idx="208">
                  <c:v>1100</c:v>
                </c:pt>
                <c:pt idx="209">
                  <c:v>1100</c:v>
                </c:pt>
                <c:pt idx="210">
                  <c:v>1100</c:v>
                </c:pt>
                <c:pt idx="211">
                  <c:v>1100</c:v>
                </c:pt>
                <c:pt idx="212">
                  <c:v>1100</c:v>
                </c:pt>
                <c:pt idx="213">
                  <c:v>1100</c:v>
                </c:pt>
                <c:pt idx="214">
                  <c:v>1100</c:v>
                </c:pt>
                <c:pt idx="215">
                  <c:v>1100</c:v>
                </c:pt>
                <c:pt idx="216">
                  <c:v>1100</c:v>
                </c:pt>
                <c:pt idx="217">
                  <c:v>1100</c:v>
                </c:pt>
                <c:pt idx="218">
                  <c:v>1100</c:v>
                </c:pt>
                <c:pt idx="219">
                  <c:v>1100</c:v>
                </c:pt>
                <c:pt idx="220">
                  <c:v>1100</c:v>
                </c:pt>
                <c:pt idx="221">
                  <c:v>1100</c:v>
                </c:pt>
                <c:pt idx="222">
                  <c:v>1100</c:v>
                </c:pt>
                <c:pt idx="223">
                  <c:v>1100</c:v>
                </c:pt>
                <c:pt idx="224">
                  <c:v>1100</c:v>
                </c:pt>
                <c:pt idx="225">
                  <c:v>1100</c:v>
                </c:pt>
                <c:pt idx="226">
                  <c:v>1100</c:v>
                </c:pt>
                <c:pt idx="227">
                  <c:v>1100</c:v>
                </c:pt>
                <c:pt idx="228">
                  <c:v>1100</c:v>
                </c:pt>
                <c:pt idx="229">
                  <c:v>1100</c:v>
                </c:pt>
                <c:pt idx="230">
                  <c:v>1100</c:v>
                </c:pt>
                <c:pt idx="231">
                  <c:v>1100</c:v>
                </c:pt>
                <c:pt idx="232">
                  <c:v>1100</c:v>
                </c:pt>
                <c:pt idx="233">
                  <c:v>1100</c:v>
                </c:pt>
                <c:pt idx="234">
                  <c:v>1100</c:v>
                </c:pt>
                <c:pt idx="235">
                  <c:v>1100</c:v>
                </c:pt>
                <c:pt idx="236">
                  <c:v>1100</c:v>
                </c:pt>
                <c:pt idx="237">
                  <c:v>1100</c:v>
                </c:pt>
                <c:pt idx="238">
                  <c:v>1100</c:v>
                </c:pt>
                <c:pt idx="239">
                  <c:v>1100</c:v>
                </c:pt>
                <c:pt idx="240">
                  <c:v>1100</c:v>
                </c:pt>
                <c:pt idx="241">
                  <c:v>1100</c:v>
                </c:pt>
                <c:pt idx="242">
                  <c:v>1100</c:v>
                </c:pt>
                <c:pt idx="243">
                  <c:v>1100</c:v>
                </c:pt>
                <c:pt idx="244">
                  <c:v>1100</c:v>
                </c:pt>
                <c:pt idx="245">
                  <c:v>1100</c:v>
                </c:pt>
                <c:pt idx="246">
                  <c:v>1100</c:v>
                </c:pt>
                <c:pt idx="247">
                  <c:v>1100</c:v>
                </c:pt>
                <c:pt idx="248">
                  <c:v>1100</c:v>
                </c:pt>
                <c:pt idx="249">
                  <c:v>1100</c:v>
                </c:pt>
                <c:pt idx="250">
                  <c:v>1100</c:v>
                </c:pt>
                <c:pt idx="251">
                  <c:v>1100</c:v>
                </c:pt>
                <c:pt idx="252">
                  <c:v>1100</c:v>
                </c:pt>
                <c:pt idx="253">
                  <c:v>1100</c:v>
                </c:pt>
                <c:pt idx="254">
                  <c:v>1100</c:v>
                </c:pt>
                <c:pt idx="255">
                  <c:v>1100</c:v>
                </c:pt>
                <c:pt idx="256">
                  <c:v>1100</c:v>
                </c:pt>
                <c:pt idx="257">
                  <c:v>1100</c:v>
                </c:pt>
                <c:pt idx="258">
                  <c:v>1100</c:v>
                </c:pt>
                <c:pt idx="259">
                  <c:v>1100</c:v>
                </c:pt>
                <c:pt idx="260">
                  <c:v>1100</c:v>
                </c:pt>
                <c:pt idx="261">
                  <c:v>1100</c:v>
                </c:pt>
                <c:pt idx="262">
                  <c:v>1100</c:v>
                </c:pt>
                <c:pt idx="263">
                  <c:v>1100</c:v>
                </c:pt>
                <c:pt idx="264">
                  <c:v>1100</c:v>
                </c:pt>
                <c:pt idx="265">
                  <c:v>1100</c:v>
                </c:pt>
                <c:pt idx="266">
                  <c:v>1100</c:v>
                </c:pt>
                <c:pt idx="267">
                  <c:v>1100</c:v>
                </c:pt>
                <c:pt idx="268">
                  <c:v>1100</c:v>
                </c:pt>
                <c:pt idx="269">
                  <c:v>1100</c:v>
                </c:pt>
                <c:pt idx="270">
                  <c:v>1100</c:v>
                </c:pt>
                <c:pt idx="271">
                  <c:v>1100</c:v>
                </c:pt>
                <c:pt idx="272">
                  <c:v>1100</c:v>
                </c:pt>
                <c:pt idx="273">
                  <c:v>1100</c:v>
                </c:pt>
                <c:pt idx="274">
                  <c:v>1100</c:v>
                </c:pt>
                <c:pt idx="275">
                  <c:v>1100</c:v>
                </c:pt>
                <c:pt idx="276">
                  <c:v>1100</c:v>
                </c:pt>
                <c:pt idx="277">
                  <c:v>1100</c:v>
                </c:pt>
                <c:pt idx="278">
                  <c:v>1100</c:v>
                </c:pt>
                <c:pt idx="279">
                  <c:v>1100</c:v>
                </c:pt>
                <c:pt idx="280">
                  <c:v>1100</c:v>
                </c:pt>
                <c:pt idx="281">
                  <c:v>1100</c:v>
                </c:pt>
                <c:pt idx="282">
                  <c:v>1100</c:v>
                </c:pt>
                <c:pt idx="283">
                  <c:v>1100</c:v>
                </c:pt>
                <c:pt idx="284">
                  <c:v>1100</c:v>
                </c:pt>
                <c:pt idx="285">
                  <c:v>1100</c:v>
                </c:pt>
                <c:pt idx="286">
                  <c:v>1100</c:v>
                </c:pt>
                <c:pt idx="287">
                  <c:v>1100</c:v>
                </c:pt>
                <c:pt idx="288">
                  <c:v>1100</c:v>
                </c:pt>
                <c:pt idx="289">
                  <c:v>1100</c:v>
                </c:pt>
                <c:pt idx="290">
                  <c:v>1100</c:v>
                </c:pt>
                <c:pt idx="291">
                  <c:v>1100</c:v>
                </c:pt>
                <c:pt idx="292">
                  <c:v>1100</c:v>
                </c:pt>
                <c:pt idx="293">
                  <c:v>1100</c:v>
                </c:pt>
                <c:pt idx="294">
                  <c:v>1100</c:v>
                </c:pt>
                <c:pt idx="295">
                  <c:v>1100</c:v>
                </c:pt>
                <c:pt idx="296">
                  <c:v>1100</c:v>
                </c:pt>
                <c:pt idx="297">
                  <c:v>1100</c:v>
                </c:pt>
                <c:pt idx="298">
                  <c:v>1100</c:v>
                </c:pt>
                <c:pt idx="299">
                  <c:v>1100</c:v>
                </c:pt>
                <c:pt idx="300">
                  <c:v>1100</c:v>
                </c:pt>
                <c:pt idx="301">
                  <c:v>1100</c:v>
                </c:pt>
                <c:pt idx="302">
                  <c:v>1100</c:v>
                </c:pt>
                <c:pt idx="303">
                  <c:v>1100</c:v>
                </c:pt>
                <c:pt idx="304">
                  <c:v>1100</c:v>
                </c:pt>
                <c:pt idx="305">
                  <c:v>1100</c:v>
                </c:pt>
                <c:pt idx="306">
                  <c:v>1100</c:v>
                </c:pt>
                <c:pt idx="307">
                  <c:v>1100</c:v>
                </c:pt>
                <c:pt idx="308">
                  <c:v>1100</c:v>
                </c:pt>
                <c:pt idx="309">
                  <c:v>1100</c:v>
                </c:pt>
                <c:pt idx="310">
                  <c:v>1100</c:v>
                </c:pt>
                <c:pt idx="311">
                  <c:v>1100</c:v>
                </c:pt>
                <c:pt idx="312">
                  <c:v>1100</c:v>
                </c:pt>
                <c:pt idx="313">
                  <c:v>1100</c:v>
                </c:pt>
                <c:pt idx="314">
                  <c:v>1100</c:v>
                </c:pt>
                <c:pt idx="315">
                  <c:v>1100</c:v>
                </c:pt>
                <c:pt idx="316">
                  <c:v>1100</c:v>
                </c:pt>
                <c:pt idx="317">
                  <c:v>1100</c:v>
                </c:pt>
                <c:pt idx="318">
                  <c:v>1100</c:v>
                </c:pt>
                <c:pt idx="319">
                  <c:v>1100</c:v>
                </c:pt>
                <c:pt idx="320">
                  <c:v>1100</c:v>
                </c:pt>
                <c:pt idx="321">
                  <c:v>1100</c:v>
                </c:pt>
                <c:pt idx="322">
                  <c:v>1100</c:v>
                </c:pt>
                <c:pt idx="323">
                  <c:v>1100</c:v>
                </c:pt>
                <c:pt idx="324">
                  <c:v>1100</c:v>
                </c:pt>
                <c:pt idx="325">
                  <c:v>1100</c:v>
                </c:pt>
                <c:pt idx="326">
                  <c:v>1100</c:v>
                </c:pt>
                <c:pt idx="327">
                  <c:v>1100</c:v>
                </c:pt>
                <c:pt idx="328">
                  <c:v>1100</c:v>
                </c:pt>
                <c:pt idx="329">
                  <c:v>1100</c:v>
                </c:pt>
                <c:pt idx="330">
                  <c:v>1100</c:v>
                </c:pt>
                <c:pt idx="331">
                  <c:v>1100</c:v>
                </c:pt>
                <c:pt idx="332">
                  <c:v>1100</c:v>
                </c:pt>
                <c:pt idx="333">
                  <c:v>1100</c:v>
                </c:pt>
                <c:pt idx="334">
                  <c:v>1100</c:v>
                </c:pt>
                <c:pt idx="335">
                  <c:v>1100</c:v>
                </c:pt>
                <c:pt idx="336">
                  <c:v>1100</c:v>
                </c:pt>
                <c:pt idx="337">
                  <c:v>1100</c:v>
                </c:pt>
                <c:pt idx="338">
                  <c:v>1100</c:v>
                </c:pt>
                <c:pt idx="339">
                  <c:v>1100</c:v>
                </c:pt>
                <c:pt idx="340">
                  <c:v>1100</c:v>
                </c:pt>
                <c:pt idx="341">
                  <c:v>1100</c:v>
                </c:pt>
                <c:pt idx="342">
                  <c:v>1100</c:v>
                </c:pt>
                <c:pt idx="343">
                  <c:v>1100</c:v>
                </c:pt>
                <c:pt idx="344">
                  <c:v>1100</c:v>
                </c:pt>
                <c:pt idx="345">
                  <c:v>1100</c:v>
                </c:pt>
                <c:pt idx="346">
                  <c:v>1100</c:v>
                </c:pt>
                <c:pt idx="347">
                  <c:v>1100</c:v>
                </c:pt>
                <c:pt idx="348">
                  <c:v>1100</c:v>
                </c:pt>
                <c:pt idx="349">
                  <c:v>1100</c:v>
                </c:pt>
                <c:pt idx="350">
                  <c:v>1100</c:v>
                </c:pt>
                <c:pt idx="351">
                  <c:v>1100</c:v>
                </c:pt>
                <c:pt idx="352">
                  <c:v>1100</c:v>
                </c:pt>
                <c:pt idx="353">
                  <c:v>1100</c:v>
                </c:pt>
                <c:pt idx="354">
                  <c:v>1100</c:v>
                </c:pt>
                <c:pt idx="355">
                  <c:v>1100</c:v>
                </c:pt>
                <c:pt idx="356">
                  <c:v>1100</c:v>
                </c:pt>
                <c:pt idx="357">
                  <c:v>1100</c:v>
                </c:pt>
                <c:pt idx="358">
                  <c:v>1100</c:v>
                </c:pt>
                <c:pt idx="359">
                  <c:v>1100</c:v>
                </c:pt>
                <c:pt idx="360">
                  <c:v>1100</c:v>
                </c:pt>
                <c:pt idx="361">
                  <c:v>1100</c:v>
                </c:pt>
                <c:pt idx="362">
                  <c:v>1100</c:v>
                </c:pt>
                <c:pt idx="363">
                  <c:v>1100</c:v>
                </c:pt>
                <c:pt idx="364">
                  <c:v>1100</c:v>
                </c:pt>
                <c:pt idx="365">
                  <c:v>1100</c:v>
                </c:pt>
                <c:pt idx="366">
                  <c:v>1100</c:v>
                </c:pt>
                <c:pt idx="367">
                  <c:v>1100</c:v>
                </c:pt>
                <c:pt idx="368">
                  <c:v>1100</c:v>
                </c:pt>
                <c:pt idx="369">
                  <c:v>1100</c:v>
                </c:pt>
                <c:pt idx="370">
                  <c:v>1100</c:v>
                </c:pt>
                <c:pt idx="371">
                  <c:v>1100</c:v>
                </c:pt>
                <c:pt idx="372">
                  <c:v>1100</c:v>
                </c:pt>
                <c:pt idx="373">
                  <c:v>1100</c:v>
                </c:pt>
                <c:pt idx="374">
                  <c:v>1100</c:v>
                </c:pt>
                <c:pt idx="375">
                  <c:v>1100</c:v>
                </c:pt>
                <c:pt idx="376">
                  <c:v>1100</c:v>
                </c:pt>
                <c:pt idx="377">
                  <c:v>1100</c:v>
                </c:pt>
                <c:pt idx="378">
                  <c:v>1100</c:v>
                </c:pt>
                <c:pt idx="379">
                  <c:v>1100</c:v>
                </c:pt>
                <c:pt idx="380">
                  <c:v>1100</c:v>
                </c:pt>
                <c:pt idx="381">
                  <c:v>1100</c:v>
                </c:pt>
                <c:pt idx="382">
                  <c:v>1100</c:v>
                </c:pt>
                <c:pt idx="383">
                  <c:v>1100</c:v>
                </c:pt>
                <c:pt idx="384">
                  <c:v>1100</c:v>
                </c:pt>
                <c:pt idx="385">
                  <c:v>1100</c:v>
                </c:pt>
                <c:pt idx="386">
                  <c:v>1100</c:v>
                </c:pt>
                <c:pt idx="387">
                  <c:v>1100</c:v>
                </c:pt>
                <c:pt idx="388">
                  <c:v>1100</c:v>
                </c:pt>
                <c:pt idx="389">
                  <c:v>1100</c:v>
                </c:pt>
                <c:pt idx="390">
                  <c:v>1100</c:v>
                </c:pt>
                <c:pt idx="391">
                  <c:v>1100</c:v>
                </c:pt>
                <c:pt idx="392">
                  <c:v>1100</c:v>
                </c:pt>
                <c:pt idx="393">
                  <c:v>1100</c:v>
                </c:pt>
                <c:pt idx="394">
                  <c:v>1100</c:v>
                </c:pt>
                <c:pt idx="395">
                  <c:v>1100</c:v>
                </c:pt>
                <c:pt idx="396">
                  <c:v>1100</c:v>
                </c:pt>
                <c:pt idx="397">
                  <c:v>1100</c:v>
                </c:pt>
                <c:pt idx="398">
                  <c:v>1100</c:v>
                </c:pt>
                <c:pt idx="399">
                  <c:v>1100</c:v>
                </c:pt>
              </c:numCache>
            </c:numRef>
          </c:val>
          <c:smooth val="0"/>
          <c:extLst>
            <c:ext xmlns:c16="http://schemas.microsoft.com/office/drawing/2014/chart" uri="{C3380CC4-5D6E-409C-BE32-E72D297353CC}">
              <c16:uniqueId val="{00000001-9A5A-4949-944F-0B9CCE432584}"/>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rgbClr val="FFFFFF">
                  <a:lumMod val="65000"/>
                </a:srgbClr>
              </a:solidFill>
              <a:round/>
            </a:ln>
            <a:effectLst/>
          </c:spPr>
          <c:marker>
            <c:symbol val="none"/>
          </c:marker>
          <c:val>
            <c:numRef>
              <c:f>'Sheet1 (5)'!$B$1:$B$400</c:f>
              <c:numCache>
                <c:formatCode>General</c:formatCode>
                <c:ptCount val="400"/>
                <c:pt idx="0">
                  <c:v>884.2388540762812</c:v>
                </c:pt>
                <c:pt idx="1">
                  <c:v>820.6011369697826</c:v>
                </c:pt>
                <c:pt idx="2">
                  <c:v>983.01054141579414</c:v>
                </c:pt>
                <c:pt idx="3">
                  <c:v>767.03496362770011</c:v>
                </c:pt>
                <c:pt idx="4">
                  <c:v>867.46747657836443</c:v>
                </c:pt>
                <c:pt idx="5">
                  <c:v>900.53179984398651</c:v>
                </c:pt>
                <c:pt idx="6">
                  <c:v>818.9681348494513</c:v>
                </c:pt>
                <c:pt idx="7">
                  <c:v>972.90503574464697</c:v>
                </c:pt>
                <c:pt idx="8">
                  <c:v>977.54391841791335</c:v>
                </c:pt>
                <c:pt idx="9">
                  <c:v>908.71763137176072</c:v>
                </c:pt>
                <c:pt idx="10">
                  <c:v>1010.2433863299026</c:v>
                </c:pt>
                <c:pt idx="11">
                  <c:v>838.05987301469941</c:v>
                </c:pt>
                <c:pt idx="12">
                  <c:v>1015.3648092018515</c:v>
                </c:pt>
                <c:pt idx="13">
                  <c:v>957.04518629180006</c:v>
                </c:pt>
                <c:pt idx="14">
                  <c:v>1004.0694568405377</c:v>
                </c:pt>
                <c:pt idx="15">
                  <c:v>761.28844504087078</c:v>
                </c:pt>
                <c:pt idx="16">
                  <c:v>901.90546148826388</c:v>
                </c:pt>
                <c:pt idx="17">
                  <c:v>900.70067976422899</c:v>
                </c:pt>
                <c:pt idx="18">
                  <c:v>861.87512444756715</c:v>
                </c:pt>
                <c:pt idx="19">
                  <c:v>905.20337003986822</c:v>
                </c:pt>
                <c:pt idx="20">
                  <c:v>1000.1838699261081</c:v>
                </c:pt>
                <c:pt idx="21">
                  <c:v>927.86483234502816</c:v>
                </c:pt>
                <c:pt idx="22">
                  <c:v>806.3618428733696</c:v>
                </c:pt>
                <c:pt idx="23">
                  <c:v>810.86051711475989</c:v>
                </c:pt>
                <c:pt idx="24">
                  <c:v>776.4605383576145</c:v>
                </c:pt>
                <c:pt idx="25">
                  <c:v>887.32828965742181</c:v>
                </c:pt>
                <c:pt idx="26">
                  <c:v>921.75731991905297</c:v>
                </c:pt>
                <c:pt idx="27">
                  <c:v>1004.3183568842553</c:v>
                </c:pt>
                <c:pt idx="28">
                  <c:v>926.13015944756853</c:v>
                </c:pt>
                <c:pt idx="29">
                  <c:v>872.34005792939467</c:v>
                </c:pt>
                <c:pt idx="30">
                  <c:v>805.41879285207028</c:v>
                </c:pt>
                <c:pt idx="31">
                  <c:v>886.80047494922906</c:v>
                </c:pt>
                <c:pt idx="32">
                  <c:v>958.07573802232787</c:v>
                </c:pt>
                <c:pt idx="33">
                  <c:v>876.35182182091762</c:v>
                </c:pt>
                <c:pt idx="34">
                  <c:v>1036.5777256376161</c:v>
                </c:pt>
                <c:pt idx="35">
                  <c:v>996.65535043890577</c:v>
                </c:pt>
                <c:pt idx="36">
                  <c:v>843.56303853572535</c:v>
                </c:pt>
                <c:pt idx="37">
                  <c:v>872.22478498133296</c:v>
                </c:pt>
                <c:pt idx="38">
                  <c:v>959.95152091351076</c:v>
                </c:pt>
                <c:pt idx="39">
                  <c:v>961.86027025634439</c:v>
                </c:pt>
                <c:pt idx="40">
                  <c:v>1023.5206705640946</c:v>
                </c:pt>
                <c:pt idx="41">
                  <c:v>841.24229352640521</c:v>
                </c:pt>
                <c:pt idx="42">
                  <c:v>915.71148058794518</c:v>
                </c:pt>
                <c:pt idx="43">
                  <c:v>826.27871950557324</c:v>
                </c:pt>
                <c:pt idx="44">
                  <c:v>1009.8821372325789</c:v>
                </c:pt>
                <c:pt idx="45">
                  <c:v>805.31897602266906</c:v>
                </c:pt>
                <c:pt idx="46">
                  <c:v>847.43978461466088</c:v>
                </c:pt>
                <c:pt idx="47">
                  <c:v>936.46237331278394</c:v>
                </c:pt>
                <c:pt idx="48">
                  <c:v>962.98091185169847</c:v>
                </c:pt>
                <c:pt idx="49">
                  <c:v>838.21830236683445</c:v>
                </c:pt>
                <c:pt idx="50">
                  <c:v>981.69756861534972</c:v>
                </c:pt>
                <c:pt idx="51">
                  <c:v>886.47567085682158</c:v>
                </c:pt>
                <c:pt idx="52">
                  <c:v>956.20774773584401</c:v>
                </c:pt>
                <c:pt idx="53">
                  <c:v>990.74390978533881</c:v>
                </c:pt>
                <c:pt idx="54">
                  <c:v>998.4099202401909</c:v>
                </c:pt>
                <c:pt idx="55">
                  <c:v>1031.2176445548928</c:v>
                </c:pt>
                <c:pt idx="56">
                  <c:v>834.09458895787316</c:v>
                </c:pt>
                <c:pt idx="57">
                  <c:v>856.24993841325374</c:v>
                </c:pt>
                <c:pt idx="58">
                  <c:v>1011.287980166939</c:v>
                </c:pt>
                <c:pt idx="59">
                  <c:v>1044.8313031286107</c:v>
                </c:pt>
                <c:pt idx="60">
                  <c:v>911.85300165597403</c:v>
                </c:pt>
                <c:pt idx="61">
                  <c:v>988.22225088664527</c:v>
                </c:pt>
                <c:pt idx="62">
                  <c:v>1007.8424961459259</c:v>
                </c:pt>
                <c:pt idx="63">
                  <c:v>832.38726535536262</c:v>
                </c:pt>
                <c:pt idx="64">
                  <c:v>891.57472310731976</c:v>
                </c:pt>
                <c:pt idx="65">
                  <c:v>773.17058061353509</c:v>
                </c:pt>
                <c:pt idx="66">
                  <c:v>778.88275995579465</c:v>
                </c:pt>
                <c:pt idx="67">
                  <c:v>835.24215512167325</c:v>
                </c:pt>
                <c:pt idx="68">
                  <c:v>941.10191855460153</c:v>
                </c:pt>
                <c:pt idx="69">
                  <c:v>845.69623797560462</c:v>
                </c:pt>
                <c:pt idx="70">
                  <c:v>951.32035013442487</c:v>
                </c:pt>
                <c:pt idx="71">
                  <c:v>820.83600726790405</c:v>
                </c:pt>
                <c:pt idx="72">
                  <c:v>871.27168292348233</c:v>
                </c:pt>
                <c:pt idx="73">
                  <c:v>1038.0629136147988</c:v>
                </c:pt>
                <c:pt idx="74">
                  <c:v>965.7917991037225</c:v>
                </c:pt>
                <c:pt idx="75">
                  <c:v>845.73173509873595</c:v>
                </c:pt>
                <c:pt idx="76">
                  <c:v>1007.6280059368432</c:v>
                </c:pt>
                <c:pt idx="77">
                  <c:v>1011.0473908022815</c:v>
                </c:pt>
                <c:pt idx="78">
                  <c:v>807.41625052571555</c:v>
                </c:pt>
                <c:pt idx="79">
                  <c:v>875.55255807686433</c:v>
                </c:pt>
                <c:pt idx="80">
                  <c:v>833.83147203011754</c:v>
                </c:pt>
                <c:pt idx="81">
                  <c:v>1021.2673899348922</c:v>
                </c:pt>
                <c:pt idx="82">
                  <c:v>795.87329203785953</c:v>
                </c:pt>
                <c:pt idx="83">
                  <c:v>875.79297390827992</c:v>
                </c:pt>
                <c:pt idx="84">
                  <c:v>1046.8144551988739</c:v>
                </c:pt>
                <c:pt idx="85">
                  <c:v>792.26416786460618</c:v>
                </c:pt>
                <c:pt idx="86">
                  <c:v>1044.90504821793</c:v>
                </c:pt>
                <c:pt idx="87">
                  <c:v>959.84925466282107</c:v>
                </c:pt>
                <c:pt idx="88">
                  <c:v>1007.3440337116509</c:v>
                </c:pt>
                <c:pt idx="89">
                  <c:v>783.64903178906695</c:v>
                </c:pt>
                <c:pt idx="90">
                  <c:v>917.91772794153576</c:v>
                </c:pt>
                <c:pt idx="91">
                  <c:v>842.215229383826</c:v>
                </c:pt>
                <c:pt idx="92">
                  <c:v>959.65838513887695</c:v>
                </c:pt>
                <c:pt idx="93">
                  <c:v>1042.0572776532215</c:v>
                </c:pt>
                <c:pt idx="94">
                  <c:v>920.4261024066609</c:v>
                </c:pt>
                <c:pt idx="95">
                  <c:v>922.66282724099563</c:v>
                </c:pt>
                <c:pt idx="96">
                  <c:v>974.50206362721269</c:v>
                </c:pt>
                <c:pt idx="97">
                  <c:v>764.86230648011554</c:v>
                </c:pt>
                <c:pt idx="98">
                  <c:v>1035.2483625565187</c:v>
                </c:pt>
                <c:pt idx="99">
                  <c:v>798.35371050058541</c:v>
                </c:pt>
                <c:pt idx="100">
                  <c:v>457.18630193411627</c:v>
                </c:pt>
                <c:pt idx="101">
                  <c:v>332.49287695002636</c:v>
                </c:pt>
                <c:pt idx="102">
                  <c:v>466.65835240497199</c:v>
                </c:pt>
                <c:pt idx="103">
                  <c:v>453.68773756891915</c:v>
                </c:pt>
                <c:pt idx="104">
                  <c:v>322.61676579751725</c:v>
                </c:pt>
                <c:pt idx="105">
                  <c:v>280.99511867178398</c:v>
                </c:pt>
                <c:pt idx="106">
                  <c:v>484.31022646040958</c:v>
                </c:pt>
                <c:pt idx="107">
                  <c:v>337.88530540547174</c:v>
                </c:pt>
                <c:pt idx="108">
                  <c:v>270.81397167505372</c:v>
                </c:pt>
                <c:pt idx="109">
                  <c:v>470.19877645934253</c:v>
                </c:pt>
                <c:pt idx="110">
                  <c:v>328.14428261326532</c:v>
                </c:pt>
                <c:pt idx="111">
                  <c:v>361.01003623587007</c:v>
                </c:pt>
                <c:pt idx="112">
                  <c:v>286.39513870650808</c:v>
                </c:pt>
                <c:pt idx="113">
                  <c:v>485.91295273376193</c:v>
                </c:pt>
                <c:pt idx="114">
                  <c:v>504.68733011573772</c:v>
                </c:pt>
                <c:pt idx="115">
                  <c:v>525.45108053978902</c:v>
                </c:pt>
                <c:pt idx="116">
                  <c:v>543.54670273042916</c:v>
                </c:pt>
                <c:pt idx="117">
                  <c:v>549.55106215543515</c:v>
                </c:pt>
                <c:pt idx="118">
                  <c:v>326.67212365038824</c:v>
                </c:pt>
                <c:pt idx="119">
                  <c:v>326.15604352656442</c:v>
                </c:pt>
                <c:pt idx="120">
                  <c:v>348.12551984984384</c:v>
                </c:pt>
                <c:pt idx="121">
                  <c:v>545.33973987815443</c:v>
                </c:pt>
                <c:pt idx="122">
                  <c:v>267.32365606595044</c:v>
                </c:pt>
                <c:pt idx="123">
                  <c:v>384.29215381225231</c:v>
                </c:pt>
                <c:pt idx="124">
                  <c:v>506.45934333678088</c:v>
                </c:pt>
                <c:pt idx="125">
                  <c:v>434.14210451375664</c:v>
                </c:pt>
                <c:pt idx="126">
                  <c:v>547.70323080493245</c:v>
                </c:pt>
                <c:pt idx="127">
                  <c:v>337.750016602801</c:v>
                </c:pt>
                <c:pt idx="128">
                  <c:v>433.46353182602991</c:v>
                </c:pt>
                <c:pt idx="129">
                  <c:v>422.67623798651334</c:v>
                </c:pt>
                <c:pt idx="130">
                  <c:v>269.39199221157332</c:v>
                </c:pt>
                <c:pt idx="131">
                  <c:v>532.38814475990398</c:v>
                </c:pt>
                <c:pt idx="132">
                  <c:v>501.98576165858094</c:v>
                </c:pt>
                <c:pt idx="133">
                  <c:v>528.82464144467758</c:v>
                </c:pt>
                <c:pt idx="134">
                  <c:v>367.11904313690604</c:v>
                </c:pt>
                <c:pt idx="135">
                  <c:v>267.16821948541212</c:v>
                </c:pt>
                <c:pt idx="136">
                  <c:v>386.49775551762525</c:v>
                </c:pt>
                <c:pt idx="137">
                  <c:v>512.36724237313956</c:v>
                </c:pt>
                <c:pt idx="138">
                  <c:v>299.72312513399845</c:v>
                </c:pt>
                <c:pt idx="139">
                  <c:v>464.51349679002215</c:v>
                </c:pt>
                <c:pt idx="140">
                  <c:v>406.04421178806547</c:v>
                </c:pt>
                <c:pt idx="141">
                  <c:v>496.55191750139772</c:v>
                </c:pt>
                <c:pt idx="142">
                  <c:v>485.40351216596559</c:v>
                </c:pt>
                <c:pt idx="143">
                  <c:v>330.89579796709495</c:v>
                </c:pt>
                <c:pt idx="144">
                  <c:v>343.66174939855478</c:v>
                </c:pt>
                <c:pt idx="145">
                  <c:v>386.11727883722938</c:v>
                </c:pt>
                <c:pt idx="146">
                  <c:v>517.43351658128574</c:v>
                </c:pt>
                <c:pt idx="147">
                  <c:v>357.45929083039869</c:v>
                </c:pt>
                <c:pt idx="148">
                  <c:v>321.43121864020384</c:v>
                </c:pt>
                <c:pt idx="149">
                  <c:v>421.36938721492413</c:v>
                </c:pt>
                <c:pt idx="150">
                  <c:v>275.8046674815547</c:v>
                </c:pt>
                <c:pt idx="151">
                  <c:v>540.55293048253429</c:v>
                </c:pt>
                <c:pt idx="152">
                  <c:v>402.80499488589351</c:v>
                </c:pt>
                <c:pt idx="153">
                  <c:v>339.49401762313767</c:v>
                </c:pt>
                <c:pt idx="154">
                  <c:v>538.13259331794416</c:v>
                </c:pt>
                <c:pt idx="155">
                  <c:v>477.45315419711687</c:v>
                </c:pt>
                <c:pt idx="156">
                  <c:v>384.58567078530223</c:v>
                </c:pt>
                <c:pt idx="157">
                  <c:v>345.21622900548107</c:v>
                </c:pt>
                <c:pt idx="158">
                  <c:v>433.68498241120983</c:v>
                </c:pt>
                <c:pt idx="159">
                  <c:v>482.97016274599616</c:v>
                </c:pt>
                <c:pt idx="160">
                  <c:v>306.46985228066433</c:v>
                </c:pt>
                <c:pt idx="161">
                  <c:v>305.98003605659278</c:v>
                </c:pt>
                <c:pt idx="162">
                  <c:v>492.42560291192535</c:v>
                </c:pt>
                <c:pt idx="163">
                  <c:v>411.78391503495391</c:v>
                </c:pt>
                <c:pt idx="164">
                  <c:v>329.12459934459366</c:v>
                </c:pt>
                <c:pt idx="165">
                  <c:v>331.05139689321982</c:v>
                </c:pt>
                <c:pt idx="166">
                  <c:v>326.55034660463627</c:v>
                </c:pt>
                <c:pt idx="167">
                  <c:v>284.93069218671872</c:v>
                </c:pt>
                <c:pt idx="168">
                  <c:v>521.49687450935198</c:v>
                </c:pt>
                <c:pt idx="169">
                  <c:v>289.50593144341269</c:v>
                </c:pt>
                <c:pt idx="170">
                  <c:v>342.12125032758388</c:v>
                </c:pt>
                <c:pt idx="171">
                  <c:v>270.61462431152768</c:v>
                </c:pt>
                <c:pt idx="172">
                  <c:v>308.81088423736776</c:v>
                </c:pt>
                <c:pt idx="173">
                  <c:v>308.09395130260248</c:v>
                </c:pt>
                <c:pt idx="174">
                  <c:v>538.13028838421064</c:v>
                </c:pt>
                <c:pt idx="175">
                  <c:v>385.20256233682846</c:v>
                </c:pt>
                <c:pt idx="176">
                  <c:v>296.85794439161009</c:v>
                </c:pt>
                <c:pt idx="177">
                  <c:v>328.29299082170735</c:v>
                </c:pt>
                <c:pt idx="178">
                  <c:v>390.74008657310981</c:v>
                </c:pt>
                <c:pt idx="179">
                  <c:v>548.87722052379195</c:v>
                </c:pt>
                <c:pt idx="180">
                  <c:v>441.84818364289856</c:v>
                </c:pt>
                <c:pt idx="181">
                  <c:v>367.28380189952816</c:v>
                </c:pt>
                <c:pt idx="182">
                  <c:v>462.7276944403784</c:v>
                </c:pt>
                <c:pt idx="183">
                  <c:v>344.83692924343814</c:v>
                </c:pt>
                <c:pt idx="184">
                  <c:v>317.68654386504738</c:v>
                </c:pt>
                <c:pt idx="185">
                  <c:v>337.69703347632776</c:v>
                </c:pt>
                <c:pt idx="186">
                  <c:v>365.04903125841201</c:v>
                </c:pt>
                <c:pt idx="187">
                  <c:v>534.83056011357849</c:v>
                </c:pt>
                <c:pt idx="188">
                  <c:v>406.21009266881765</c:v>
                </c:pt>
                <c:pt idx="189">
                  <c:v>386.27177648269753</c:v>
                </c:pt>
                <c:pt idx="190">
                  <c:v>400.0712101500244</c:v>
                </c:pt>
                <c:pt idx="191">
                  <c:v>263.59505136968448</c:v>
                </c:pt>
                <c:pt idx="192">
                  <c:v>500.58445725231036</c:v>
                </c:pt>
                <c:pt idx="193">
                  <c:v>343.23680543300009</c:v>
                </c:pt>
                <c:pt idx="194">
                  <c:v>498.00128230658049</c:v>
                </c:pt>
                <c:pt idx="195">
                  <c:v>430.40146053571209</c:v>
                </c:pt>
                <c:pt idx="196">
                  <c:v>385.27133841691204</c:v>
                </c:pt>
                <c:pt idx="197">
                  <c:v>400.53707450214915</c:v>
                </c:pt>
                <c:pt idx="198">
                  <c:v>317.0679474191752</c:v>
                </c:pt>
                <c:pt idx="199">
                  <c:v>517.15715533733601</c:v>
                </c:pt>
                <c:pt idx="200">
                  <c:v>507.45669847595514</c:v>
                </c:pt>
                <c:pt idx="201">
                  <c:v>517.49125281774377</c:v>
                </c:pt>
                <c:pt idx="202">
                  <c:v>292.74371583719937</c:v>
                </c:pt>
                <c:pt idx="203">
                  <c:v>353.97913828265678</c:v>
                </c:pt>
                <c:pt idx="204">
                  <c:v>382.04413631451962</c:v>
                </c:pt>
                <c:pt idx="205">
                  <c:v>419.95326722365473</c:v>
                </c:pt>
                <c:pt idx="206">
                  <c:v>385.06162210548609</c:v>
                </c:pt>
                <c:pt idx="207">
                  <c:v>297.97197931622964</c:v>
                </c:pt>
                <c:pt idx="208">
                  <c:v>302.65038460138487</c:v>
                </c:pt>
                <c:pt idx="209">
                  <c:v>385.99523494291236</c:v>
                </c:pt>
                <c:pt idx="210">
                  <c:v>338.29355437072627</c:v>
                </c:pt>
                <c:pt idx="211">
                  <c:v>340.75561221278747</c:v>
                </c:pt>
                <c:pt idx="212">
                  <c:v>541.52263543368576</c:v>
                </c:pt>
                <c:pt idx="213">
                  <c:v>401.25918125067915</c:v>
                </c:pt>
                <c:pt idx="214">
                  <c:v>358.4954098904426</c:v>
                </c:pt>
                <c:pt idx="215">
                  <c:v>521.67003188112403</c:v>
                </c:pt>
                <c:pt idx="216">
                  <c:v>452.25710624927615</c:v>
                </c:pt>
                <c:pt idx="217">
                  <c:v>503.6647009540817</c:v>
                </c:pt>
                <c:pt idx="218">
                  <c:v>398.02260268327575</c:v>
                </c:pt>
                <c:pt idx="219">
                  <c:v>521.98479944002156</c:v>
                </c:pt>
                <c:pt idx="220">
                  <c:v>526.8926830177827</c:v>
                </c:pt>
                <c:pt idx="221">
                  <c:v>397.64780020848934</c:v>
                </c:pt>
                <c:pt idx="222">
                  <c:v>280.10217260330103</c:v>
                </c:pt>
                <c:pt idx="223">
                  <c:v>464.03981626428572</c:v>
                </c:pt>
                <c:pt idx="224">
                  <c:v>399.30383746415168</c:v>
                </c:pt>
                <c:pt idx="225">
                  <c:v>336.53249025277273</c:v>
                </c:pt>
                <c:pt idx="226">
                  <c:v>424.93471272455668</c:v>
                </c:pt>
                <c:pt idx="227">
                  <c:v>496.53986275470515</c:v>
                </c:pt>
                <c:pt idx="228">
                  <c:v>332.90924957239724</c:v>
                </c:pt>
                <c:pt idx="229">
                  <c:v>283.64935459949015</c:v>
                </c:pt>
                <c:pt idx="230">
                  <c:v>408.90470668747594</c:v>
                </c:pt>
                <c:pt idx="231">
                  <c:v>424.70775695942768</c:v>
                </c:pt>
                <c:pt idx="232">
                  <c:v>519.56909410794287</c:v>
                </c:pt>
                <c:pt idx="233">
                  <c:v>410.42241994995061</c:v>
                </c:pt>
                <c:pt idx="234">
                  <c:v>478.22837542268712</c:v>
                </c:pt>
                <c:pt idx="235">
                  <c:v>349.94405401955601</c:v>
                </c:pt>
                <c:pt idx="236">
                  <c:v>474.40660188950005</c:v>
                </c:pt>
                <c:pt idx="237">
                  <c:v>320.71714869473965</c:v>
                </c:pt>
                <c:pt idx="238">
                  <c:v>464.6020074849539</c:v>
                </c:pt>
                <c:pt idx="239">
                  <c:v>484.3822897944442</c:v>
                </c:pt>
                <c:pt idx="240">
                  <c:v>345.79016779313861</c:v>
                </c:pt>
                <c:pt idx="241">
                  <c:v>448.30040266109722</c:v>
                </c:pt>
                <c:pt idx="242">
                  <c:v>330.54619149972075</c:v>
                </c:pt>
                <c:pt idx="243">
                  <c:v>384.61837096025715</c:v>
                </c:pt>
                <c:pt idx="244">
                  <c:v>302.33268181306437</c:v>
                </c:pt>
                <c:pt idx="245">
                  <c:v>364.25420572010228</c:v>
                </c:pt>
                <c:pt idx="246">
                  <c:v>502.48840486365839</c:v>
                </c:pt>
                <c:pt idx="247">
                  <c:v>513.9999645802269</c:v>
                </c:pt>
                <c:pt idx="248">
                  <c:v>481.1299575323369</c:v>
                </c:pt>
                <c:pt idx="249">
                  <c:v>313.53172325695255</c:v>
                </c:pt>
                <c:pt idx="250">
                  <c:v>1037.0516185783822</c:v>
                </c:pt>
                <c:pt idx="251">
                  <c:v>833.95488046746129</c:v>
                </c:pt>
                <c:pt idx="252">
                  <c:v>976.39350738582914</c:v>
                </c:pt>
                <c:pt idx="253">
                  <c:v>782.31616599307961</c:v>
                </c:pt>
                <c:pt idx="254">
                  <c:v>767.28327696047972</c:v>
                </c:pt>
                <c:pt idx="255">
                  <c:v>863.04467594137839</c:v>
                </c:pt>
                <c:pt idx="256">
                  <c:v>895.38092900316792</c:v>
                </c:pt>
                <c:pt idx="257">
                  <c:v>1012.1926235641132</c:v>
                </c:pt>
                <c:pt idx="258">
                  <c:v>829.38004586113107</c:v>
                </c:pt>
                <c:pt idx="259">
                  <c:v>780.04358075469736</c:v>
                </c:pt>
                <c:pt idx="260">
                  <c:v>846.56780656480134</c:v>
                </c:pt>
                <c:pt idx="261">
                  <c:v>926.37512328375988</c:v>
                </c:pt>
                <c:pt idx="262">
                  <c:v>945.73626421405163</c:v>
                </c:pt>
                <c:pt idx="263">
                  <c:v>780.54748834129805</c:v>
                </c:pt>
                <c:pt idx="264">
                  <c:v>970.16884313707203</c:v>
                </c:pt>
                <c:pt idx="265">
                  <c:v>924.00884739015601</c:v>
                </c:pt>
                <c:pt idx="266">
                  <c:v>876.97758397498148</c:v>
                </c:pt>
                <c:pt idx="267">
                  <c:v>1022.9383945444276</c:v>
                </c:pt>
                <c:pt idx="268">
                  <c:v>928.59573366347058</c:v>
                </c:pt>
                <c:pt idx="269">
                  <c:v>904.00575403879509</c:v>
                </c:pt>
                <c:pt idx="270">
                  <c:v>772.62069131476107</c:v>
                </c:pt>
                <c:pt idx="271">
                  <c:v>912.92635730674044</c:v>
                </c:pt>
                <c:pt idx="272">
                  <c:v>957.53654766060026</c:v>
                </c:pt>
                <c:pt idx="273">
                  <c:v>975.42472006554874</c:v>
                </c:pt>
                <c:pt idx="274">
                  <c:v>942.60172257516763</c:v>
                </c:pt>
                <c:pt idx="275">
                  <c:v>950.52294687003985</c:v>
                </c:pt>
                <c:pt idx="276">
                  <c:v>959.70422908152989</c:v>
                </c:pt>
                <c:pt idx="277">
                  <c:v>960.13697017931588</c:v>
                </c:pt>
                <c:pt idx="278">
                  <c:v>856.70444566715651</c:v>
                </c:pt>
                <c:pt idx="279">
                  <c:v>900.52871788081097</c:v>
                </c:pt>
                <c:pt idx="280">
                  <c:v>848.01028929305915</c:v>
                </c:pt>
                <c:pt idx="281">
                  <c:v>988.83238059478742</c:v>
                </c:pt>
                <c:pt idx="282">
                  <c:v>765.39329971261907</c:v>
                </c:pt>
                <c:pt idx="283">
                  <c:v>1029.5187312091725</c:v>
                </c:pt>
                <c:pt idx="284">
                  <c:v>969.07519646036826</c:v>
                </c:pt>
                <c:pt idx="285">
                  <c:v>993.14645258921814</c:v>
                </c:pt>
                <c:pt idx="286">
                  <c:v>999.61506801349014</c:v>
                </c:pt>
                <c:pt idx="287">
                  <c:v>986.65010084026358</c:v>
                </c:pt>
                <c:pt idx="288">
                  <c:v>1041.6996213360146</c:v>
                </c:pt>
                <c:pt idx="289">
                  <c:v>982.97886012828565</c:v>
                </c:pt>
                <c:pt idx="290">
                  <c:v>946.45705278572962</c:v>
                </c:pt>
                <c:pt idx="291">
                  <c:v>1014.6515196328114</c:v>
                </c:pt>
                <c:pt idx="292">
                  <c:v>789.28864076058358</c:v>
                </c:pt>
                <c:pt idx="293">
                  <c:v>823.8131715890695</c:v>
                </c:pt>
                <c:pt idx="294">
                  <c:v>956.74909635710412</c:v>
                </c:pt>
                <c:pt idx="295">
                  <c:v>993.47541027092643</c:v>
                </c:pt>
                <c:pt idx="296">
                  <c:v>823.12658145415389</c:v>
                </c:pt>
                <c:pt idx="297">
                  <c:v>853.66940832296871</c:v>
                </c:pt>
                <c:pt idx="298">
                  <c:v>913.55699093238491</c:v>
                </c:pt>
                <c:pt idx="299">
                  <c:v>905.56300394871562</c:v>
                </c:pt>
                <c:pt idx="300">
                  <c:v>1033.2469215562342</c:v>
                </c:pt>
                <c:pt idx="301">
                  <c:v>908.79968454590744</c:v>
                </c:pt>
                <c:pt idx="302">
                  <c:v>921.18933865030567</c:v>
                </c:pt>
                <c:pt idx="303">
                  <c:v>918.55262465994826</c:v>
                </c:pt>
                <c:pt idx="304">
                  <c:v>858.10484812072332</c:v>
                </c:pt>
                <c:pt idx="305">
                  <c:v>940.37638445581729</c:v>
                </c:pt>
                <c:pt idx="306">
                  <c:v>976.80671219825626</c:v>
                </c:pt>
                <c:pt idx="307">
                  <c:v>984.40564848961549</c:v>
                </c:pt>
                <c:pt idx="308">
                  <c:v>786.87642324847639</c:v>
                </c:pt>
                <c:pt idx="309">
                  <c:v>828.70565689222872</c:v>
                </c:pt>
                <c:pt idx="310">
                  <c:v>811.97540378104827</c:v>
                </c:pt>
                <c:pt idx="311">
                  <c:v>922.28893798851095</c:v>
                </c:pt>
                <c:pt idx="312">
                  <c:v>1047.5592587119927</c:v>
                </c:pt>
                <c:pt idx="313">
                  <c:v>891.32368286717758</c:v>
                </c:pt>
                <c:pt idx="314">
                  <c:v>800.62506823657895</c:v>
                </c:pt>
                <c:pt idx="315">
                  <c:v>835.92934397254203</c:v>
                </c:pt>
                <c:pt idx="316">
                  <c:v>961.45603076658074</c:v>
                </c:pt>
                <c:pt idx="317">
                  <c:v>954.44071627335086</c:v>
                </c:pt>
                <c:pt idx="318">
                  <c:v>904.49464618034938</c:v>
                </c:pt>
                <c:pt idx="319">
                  <c:v>826.76776302343478</c:v>
                </c:pt>
                <c:pt idx="320">
                  <c:v>791.60490109339344</c:v>
                </c:pt>
                <c:pt idx="321">
                  <c:v>912.7250732510405</c:v>
                </c:pt>
                <c:pt idx="322">
                  <c:v>827.87440781128487</c:v>
                </c:pt>
                <c:pt idx="323">
                  <c:v>1045.2954153055125</c:v>
                </c:pt>
                <c:pt idx="324">
                  <c:v>901.93301088789963</c:v>
                </c:pt>
                <c:pt idx="325">
                  <c:v>796.37084585762682</c:v>
                </c:pt>
                <c:pt idx="326">
                  <c:v>786.98372765256579</c:v>
                </c:pt>
                <c:pt idx="327">
                  <c:v>838.39940771259398</c:v>
                </c:pt>
                <c:pt idx="328">
                  <c:v>799.53861172862059</c:v>
                </c:pt>
                <c:pt idx="329">
                  <c:v>798.5203939131809</c:v>
                </c:pt>
                <c:pt idx="330">
                  <c:v>847.34634425170793</c:v>
                </c:pt>
                <c:pt idx="331">
                  <c:v>987.03155919168955</c:v>
                </c:pt>
                <c:pt idx="332">
                  <c:v>879.27120746301534</c:v>
                </c:pt>
                <c:pt idx="333">
                  <c:v>843.94752496044555</c:v>
                </c:pt>
                <c:pt idx="334">
                  <c:v>837.15221105947739</c:v>
                </c:pt>
                <c:pt idx="335">
                  <c:v>862.68256966883996</c:v>
                </c:pt>
                <c:pt idx="336">
                  <c:v>815.89745278889382</c:v>
                </c:pt>
                <c:pt idx="337">
                  <c:v>836.55104851879855</c:v>
                </c:pt>
                <c:pt idx="338">
                  <c:v>798.16273406345067</c:v>
                </c:pt>
                <c:pt idx="339">
                  <c:v>862.39156781881979</c:v>
                </c:pt>
                <c:pt idx="340">
                  <c:v>968.57896159028564</c:v>
                </c:pt>
                <c:pt idx="341">
                  <c:v>1042.7002373398557</c:v>
                </c:pt>
                <c:pt idx="342">
                  <c:v>981.96606127060454</c:v>
                </c:pt>
                <c:pt idx="343">
                  <c:v>798.58319182813682</c:v>
                </c:pt>
                <c:pt idx="344">
                  <c:v>828.16518972747042</c:v>
                </c:pt>
                <c:pt idx="345">
                  <c:v>927.44930943578504</c:v>
                </c:pt>
                <c:pt idx="346">
                  <c:v>798.15162121599667</c:v>
                </c:pt>
                <c:pt idx="347">
                  <c:v>879.07680439753392</c:v>
                </c:pt>
                <c:pt idx="348">
                  <c:v>936.94274604272505</c:v>
                </c:pt>
                <c:pt idx="349">
                  <c:v>884.23340425391916</c:v>
                </c:pt>
                <c:pt idx="350">
                  <c:v>881.94016301521083</c:v>
                </c:pt>
                <c:pt idx="351">
                  <c:v>863.15505540604158</c:v>
                </c:pt>
                <c:pt idx="352">
                  <c:v>1011.0911001252884</c:v>
                </c:pt>
                <c:pt idx="353">
                  <c:v>866.8630785896836</c:v>
                </c:pt>
                <c:pt idx="354">
                  <c:v>1049.4045815706863</c:v>
                </c:pt>
                <c:pt idx="355">
                  <c:v>902.04316360340135</c:v>
                </c:pt>
                <c:pt idx="356">
                  <c:v>863.16644696587809</c:v>
                </c:pt>
                <c:pt idx="357">
                  <c:v>875.93067421246599</c:v>
                </c:pt>
                <c:pt idx="358">
                  <c:v>879.13271310921937</c:v>
                </c:pt>
                <c:pt idx="359">
                  <c:v>963.64137600009281</c:v>
                </c:pt>
                <c:pt idx="360">
                  <c:v>923.63165149356826</c:v>
                </c:pt>
                <c:pt idx="361">
                  <c:v>817.4239397923958</c:v>
                </c:pt>
                <c:pt idx="362">
                  <c:v>913.31587603580135</c:v>
                </c:pt>
                <c:pt idx="363">
                  <c:v>1020.7593063238147</c:v>
                </c:pt>
                <c:pt idx="364">
                  <c:v>890.28232260876962</c:v>
                </c:pt>
                <c:pt idx="365">
                  <c:v>913.06629980672733</c:v>
                </c:pt>
                <c:pt idx="366">
                  <c:v>900.81909010598395</c:v>
                </c:pt>
                <c:pt idx="367">
                  <c:v>986.22150219229798</c:v>
                </c:pt>
                <c:pt idx="368">
                  <c:v>839.86637702730832</c:v>
                </c:pt>
                <c:pt idx="369">
                  <c:v>837.45240971234807</c:v>
                </c:pt>
                <c:pt idx="370">
                  <c:v>972.52801327256736</c:v>
                </c:pt>
                <c:pt idx="371">
                  <c:v>838.68974150428903</c:v>
                </c:pt>
                <c:pt idx="372">
                  <c:v>986.13147713647527</c:v>
                </c:pt>
                <c:pt idx="373">
                  <c:v>786.86066254354319</c:v>
                </c:pt>
                <c:pt idx="374">
                  <c:v>1008.2356914428262</c:v>
                </c:pt>
                <c:pt idx="375">
                  <c:v>971.21448713062125</c:v>
                </c:pt>
                <c:pt idx="376">
                  <c:v>762.91731375339327</c:v>
                </c:pt>
                <c:pt idx="377">
                  <c:v>1016.0523323972329</c:v>
                </c:pt>
                <c:pt idx="378">
                  <c:v>881.095828844675</c:v>
                </c:pt>
                <c:pt idx="379">
                  <c:v>812.8375422540048</c:v>
                </c:pt>
                <c:pt idx="380">
                  <c:v>1014.0070752797162</c:v>
                </c:pt>
                <c:pt idx="381">
                  <c:v>879.27690596717423</c:v>
                </c:pt>
                <c:pt idx="382">
                  <c:v>801.50312546644102</c:v>
                </c:pt>
                <c:pt idx="383">
                  <c:v>953.33343172780417</c:v>
                </c:pt>
                <c:pt idx="384">
                  <c:v>1041.8105163947419</c:v>
                </c:pt>
                <c:pt idx="385">
                  <c:v>796.46247634898964</c:v>
                </c:pt>
                <c:pt idx="386">
                  <c:v>980.28714174873267</c:v>
                </c:pt>
                <c:pt idx="387">
                  <c:v>1005.615737407451</c:v>
                </c:pt>
                <c:pt idx="388">
                  <c:v>887.84326602260046</c:v>
                </c:pt>
                <c:pt idx="389">
                  <c:v>884.45126129559071</c:v>
                </c:pt>
                <c:pt idx="390">
                  <c:v>950.2529594750248</c:v>
                </c:pt>
                <c:pt idx="391">
                  <c:v>954.44879782032717</c:v>
                </c:pt>
                <c:pt idx="392">
                  <c:v>907.52216894103992</c:v>
                </c:pt>
                <c:pt idx="393">
                  <c:v>929.73470421895786</c:v>
                </c:pt>
                <c:pt idx="394">
                  <c:v>954.81509439627109</c:v>
                </c:pt>
                <c:pt idx="395">
                  <c:v>926.05101163044787</c:v>
                </c:pt>
                <c:pt idx="396">
                  <c:v>888.45979011383747</c:v>
                </c:pt>
                <c:pt idx="397">
                  <c:v>990.1228828868077</c:v>
                </c:pt>
                <c:pt idx="398">
                  <c:v>908.86373598154319</c:v>
                </c:pt>
                <c:pt idx="399">
                  <c:v>810.74488658460621</c:v>
                </c:pt>
              </c:numCache>
            </c:numRef>
          </c:val>
          <c:smooth val="0"/>
          <c:extLst>
            <c:ext xmlns:c16="http://schemas.microsoft.com/office/drawing/2014/chart" uri="{C3380CC4-5D6E-409C-BE32-E72D297353CC}">
              <c16:uniqueId val="{00000000-980C-43E3-8844-685B1E307840}"/>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(3)'!$B$1:$B$400</c:f>
              <c:numCache>
                <c:formatCode>General</c:formatCode>
                <c:ptCount val="400"/>
                <c:pt idx="0">
                  <c:v>227.05273670860447</c:v>
                </c:pt>
                <c:pt idx="1">
                  <c:v>186.82855494250771</c:v>
                </c:pt>
                <c:pt idx="2">
                  <c:v>214.08434975997727</c:v>
                </c:pt>
                <c:pt idx="3">
                  <c:v>278.79613896121487</c:v>
                </c:pt>
                <c:pt idx="4">
                  <c:v>214.75925256761298</c:v>
                </c:pt>
                <c:pt idx="5">
                  <c:v>217.03058541707435</c:v>
                </c:pt>
                <c:pt idx="6">
                  <c:v>183.90265027452392</c:v>
                </c:pt>
                <c:pt idx="7">
                  <c:v>302.16180384483278</c:v>
                </c:pt>
                <c:pt idx="8">
                  <c:v>191.01361266734909</c:v>
                </c:pt>
                <c:pt idx="9">
                  <c:v>213.97502420334888</c:v>
                </c:pt>
                <c:pt idx="10">
                  <c:v>202.84360373575146</c:v>
                </c:pt>
                <c:pt idx="11">
                  <c:v>258.33866587090392</c:v>
                </c:pt>
                <c:pt idx="12">
                  <c:v>251.72226564895675</c:v>
                </c:pt>
                <c:pt idx="13">
                  <c:v>178.72698299940907</c:v>
                </c:pt>
                <c:pt idx="14">
                  <c:v>293.86922661810422</c:v>
                </c:pt>
                <c:pt idx="15">
                  <c:v>262.41696292749998</c:v>
                </c:pt>
                <c:pt idx="16">
                  <c:v>262.9689304609177</c:v>
                </c:pt>
                <c:pt idx="17">
                  <c:v>180.69461113766431</c:v>
                </c:pt>
                <c:pt idx="18">
                  <c:v>241.34194474465369</c:v>
                </c:pt>
                <c:pt idx="19">
                  <c:v>278.67093411899646</c:v>
                </c:pt>
                <c:pt idx="20">
                  <c:v>514.20178634405158</c:v>
                </c:pt>
                <c:pt idx="21">
                  <c:v>441.28179262020171</c:v>
                </c:pt>
                <c:pt idx="22">
                  <c:v>483.87281580858405</c:v>
                </c:pt>
                <c:pt idx="23">
                  <c:v>486.9448335143768</c:v>
                </c:pt>
                <c:pt idx="24">
                  <c:v>585.36424977036859</c:v>
                </c:pt>
                <c:pt idx="25">
                  <c:v>469.16758462395751</c:v>
                </c:pt>
                <c:pt idx="26">
                  <c:v>411.19945485189248</c:v>
                </c:pt>
                <c:pt idx="27">
                  <c:v>545.96065732386</c:v>
                </c:pt>
                <c:pt idx="28">
                  <c:v>463.67763181466103</c:v>
                </c:pt>
                <c:pt idx="29">
                  <c:v>408.12061049692431</c:v>
                </c:pt>
                <c:pt idx="30">
                  <c:v>552.27610564176166</c:v>
                </c:pt>
                <c:pt idx="31">
                  <c:v>559.03995115751763</c:v>
                </c:pt>
                <c:pt idx="32">
                  <c:v>588.31621435157854</c:v>
                </c:pt>
                <c:pt idx="33">
                  <c:v>479.26514552335038</c:v>
                </c:pt>
                <c:pt idx="34">
                  <c:v>598.95224705395435</c:v>
                </c:pt>
                <c:pt idx="35">
                  <c:v>585.91975950856363</c:v>
                </c:pt>
                <c:pt idx="36">
                  <c:v>429.06005616185757</c:v>
                </c:pt>
                <c:pt idx="37">
                  <c:v>491.48333722190739</c:v>
                </c:pt>
                <c:pt idx="38">
                  <c:v>480.99224838587998</c:v>
                </c:pt>
                <c:pt idx="39">
                  <c:v>517.66861034615124</c:v>
                </c:pt>
                <c:pt idx="40">
                  <c:v>450.77201650097152</c:v>
                </c:pt>
                <c:pt idx="41">
                  <c:v>501.27464586172835</c:v>
                </c:pt>
                <c:pt idx="42">
                  <c:v>482.90284101169016</c:v>
                </c:pt>
                <c:pt idx="43">
                  <c:v>584.92654424054035</c:v>
                </c:pt>
                <c:pt idx="44">
                  <c:v>584.69628706402455</c:v>
                </c:pt>
                <c:pt idx="45">
                  <c:v>512.53971786887928</c:v>
                </c:pt>
                <c:pt idx="46">
                  <c:v>540.68829652169757</c:v>
                </c:pt>
                <c:pt idx="47">
                  <c:v>507.33893399974158</c:v>
                </c:pt>
                <c:pt idx="48">
                  <c:v>438.30178186792818</c:v>
                </c:pt>
                <c:pt idx="49">
                  <c:v>212.28617930994074</c:v>
                </c:pt>
                <c:pt idx="50">
                  <c:v>175.83301298305719</c:v>
                </c:pt>
                <c:pt idx="51">
                  <c:v>308.96546381129451</c:v>
                </c:pt>
                <c:pt idx="52">
                  <c:v>156.2424976661963</c:v>
                </c:pt>
                <c:pt idx="53">
                  <c:v>177.96261505877021</c:v>
                </c:pt>
                <c:pt idx="54">
                  <c:v>278.34427503340589</c:v>
                </c:pt>
                <c:pt idx="55">
                  <c:v>238.57418284085497</c:v>
                </c:pt>
                <c:pt idx="56">
                  <c:v>186.81387785821823</c:v>
                </c:pt>
                <c:pt idx="57">
                  <c:v>257.69786986777615</c:v>
                </c:pt>
                <c:pt idx="58">
                  <c:v>333.27668020141778</c:v>
                </c:pt>
                <c:pt idx="59">
                  <c:v>228.73145893330127</c:v>
                </c:pt>
                <c:pt idx="60">
                  <c:v>762.79260961829925</c:v>
                </c:pt>
                <c:pt idx="61">
                  <c:v>866.55353520939343</c:v>
                </c:pt>
                <c:pt idx="62">
                  <c:v>741.70469344027481</c:v>
                </c:pt>
                <c:pt idx="63">
                  <c:v>861.13575141681827</c:v>
                </c:pt>
                <c:pt idx="64">
                  <c:v>779.63432931360046</c:v>
                </c:pt>
                <c:pt idx="65">
                  <c:v>764.51448078646388</c:v>
                </c:pt>
                <c:pt idx="66">
                  <c:v>716.77219011352543</c:v>
                </c:pt>
                <c:pt idx="67">
                  <c:v>899.02976884979216</c:v>
                </c:pt>
                <c:pt idx="68">
                  <c:v>852.74698416431784</c:v>
                </c:pt>
                <c:pt idx="69">
                  <c:v>801.66022254836969</c:v>
                </c:pt>
                <c:pt idx="70">
                  <c:v>744.42393950328915</c:v>
                </c:pt>
                <c:pt idx="71">
                  <c:v>194.29932124831021</c:v>
                </c:pt>
                <c:pt idx="72">
                  <c:v>200.50746621753865</c:v>
                </c:pt>
                <c:pt idx="73">
                  <c:v>211.82886805505575</c:v>
                </c:pt>
                <c:pt idx="74">
                  <c:v>188.36895834027098</c:v>
                </c:pt>
                <c:pt idx="75">
                  <c:v>337.00588071861557</c:v>
                </c:pt>
                <c:pt idx="76">
                  <c:v>200.75363442473667</c:v>
                </c:pt>
                <c:pt idx="77">
                  <c:v>253.59063936574148</c:v>
                </c:pt>
                <c:pt idx="78">
                  <c:v>971.98792715055117</c:v>
                </c:pt>
                <c:pt idx="79">
                  <c:v>1000.0871071532858</c:v>
                </c:pt>
                <c:pt idx="80">
                  <c:v>1003.2466489826993</c:v>
                </c:pt>
                <c:pt idx="81">
                  <c:v>940.94338321773012</c:v>
                </c:pt>
                <c:pt idx="82">
                  <c:v>965.45364296870378</c:v>
                </c:pt>
                <c:pt idx="83">
                  <c:v>1028.1388454895375</c:v>
                </c:pt>
                <c:pt idx="84">
                  <c:v>1033.4022826833072</c:v>
                </c:pt>
                <c:pt idx="85">
                  <c:v>1088.8615687169365</c:v>
                </c:pt>
                <c:pt idx="86">
                  <c:v>909.49684602186119</c:v>
                </c:pt>
                <c:pt idx="87">
                  <c:v>973.07351938685429</c:v>
                </c:pt>
                <c:pt idx="88">
                  <c:v>1057.2201010588878</c:v>
                </c:pt>
                <c:pt idx="89">
                  <c:v>1020.1329486254522</c:v>
                </c:pt>
                <c:pt idx="90">
                  <c:v>1039.7224731414349</c:v>
                </c:pt>
                <c:pt idx="91">
                  <c:v>1056.0802956663631</c:v>
                </c:pt>
                <c:pt idx="92">
                  <c:v>963.06331958113185</c:v>
                </c:pt>
                <c:pt idx="93">
                  <c:v>1001.0423244659326</c:v>
                </c:pt>
                <c:pt idx="94">
                  <c:v>910.82773912882556</c:v>
                </c:pt>
                <c:pt idx="95">
                  <c:v>1088.9306978196369</c:v>
                </c:pt>
                <c:pt idx="96">
                  <c:v>964.06881573730357</c:v>
                </c:pt>
                <c:pt idx="97">
                  <c:v>942.20031124875572</c:v>
                </c:pt>
                <c:pt idx="98">
                  <c:v>935.82305939801438</c:v>
                </c:pt>
                <c:pt idx="99">
                  <c:v>1054.3063248253966</c:v>
                </c:pt>
                <c:pt idx="100">
                  <c:v>925.80555419794132</c:v>
                </c:pt>
                <c:pt idx="101">
                  <c:v>1058.3853515961666</c:v>
                </c:pt>
                <c:pt idx="102">
                  <c:v>1041.6819497101501</c:v>
                </c:pt>
                <c:pt idx="103">
                  <c:v>971.05685027919185</c:v>
                </c:pt>
                <c:pt idx="104">
                  <c:v>1044.9427386858829</c:v>
                </c:pt>
                <c:pt idx="105">
                  <c:v>1019.175549681034</c:v>
                </c:pt>
                <c:pt idx="106">
                  <c:v>971.66070005780443</c:v>
                </c:pt>
                <c:pt idx="107">
                  <c:v>1064.2764317386532</c:v>
                </c:pt>
                <c:pt idx="108">
                  <c:v>931.08591491487186</c:v>
                </c:pt>
                <c:pt idx="109">
                  <c:v>976.00541878065746</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539.89952971224227</c:v>
                </c:pt>
                <c:pt idx="125">
                  <c:v>691.29774486750784</c:v>
                </c:pt>
                <c:pt idx="126">
                  <c:v>524.09902850870424</c:v>
                </c:pt>
                <c:pt idx="127">
                  <c:v>626.207664446217</c:v>
                </c:pt>
                <c:pt idx="128">
                  <c:v>554.7511196144311</c:v>
                </c:pt>
                <c:pt idx="129">
                  <c:v>675.7050958215998</c:v>
                </c:pt>
                <c:pt idx="130">
                  <c:v>645.19629161491821</c:v>
                </c:pt>
                <c:pt idx="131">
                  <c:v>618.93344378894221</c:v>
                </c:pt>
                <c:pt idx="132">
                  <c:v>565.90735626217963</c:v>
                </c:pt>
                <c:pt idx="133">
                  <c:v>693.85955754127099</c:v>
                </c:pt>
                <c:pt idx="134">
                  <c:v>678.14760600235786</c:v>
                </c:pt>
                <c:pt idx="135">
                  <c:v>687.56764687022678</c:v>
                </c:pt>
                <c:pt idx="136">
                  <c:v>693.66848545123071</c:v>
                </c:pt>
                <c:pt idx="137">
                  <c:v>546.41288441071765</c:v>
                </c:pt>
                <c:pt idx="138">
                  <c:v>675.41591088181485</c:v>
                </c:pt>
                <c:pt idx="139">
                  <c:v>701.49485047220583</c:v>
                </c:pt>
                <c:pt idx="140">
                  <c:v>683.63232626686852</c:v>
                </c:pt>
                <c:pt idx="141">
                  <c:v>654.43864079552486</c:v>
                </c:pt>
                <c:pt idx="142">
                  <c:v>786.15537623152773</c:v>
                </c:pt>
                <c:pt idx="143">
                  <c:v>726.97760564708938</c:v>
                </c:pt>
                <c:pt idx="144">
                  <c:v>745.24968724006112</c:v>
                </c:pt>
                <c:pt idx="145">
                  <c:v>723.35546522866616</c:v>
                </c:pt>
                <c:pt idx="146">
                  <c:v>763.10452787068198</c:v>
                </c:pt>
                <c:pt idx="147">
                  <c:v>735.81245945904902</c:v>
                </c:pt>
                <c:pt idx="148">
                  <c:v>624.64518758510189</c:v>
                </c:pt>
                <c:pt idx="149">
                  <c:v>675.17298222395459</c:v>
                </c:pt>
                <c:pt idx="150">
                  <c:v>711.39358090018243</c:v>
                </c:pt>
                <c:pt idx="151">
                  <c:v>723.28175047965885</c:v>
                </c:pt>
                <c:pt idx="152">
                  <c:v>671.31748202631468</c:v>
                </c:pt>
                <c:pt idx="153">
                  <c:v>740.78835020271322</c:v>
                </c:pt>
                <c:pt idx="154">
                  <c:v>744.76944743557851</c:v>
                </c:pt>
                <c:pt idx="155">
                  <c:v>745.94296343310452</c:v>
                </c:pt>
                <c:pt idx="156">
                  <c:v>727.00412480347859</c:v>
                </c:pt>
                <c:pt idx="157">
                  <c:v>612.35233651551266</c:v>
                </c:pt>
                <c:pt idx="158">
                  <c:v>607.22010129435989</c:v>
                </c:pt>
                <c:pt idx="159">
                  <c:v>670.88806969631617</c:v>
                </c:pt>
                <c:pt idx="160">
                  <c:v>183.51737438866326</c:v>
                </c:pt>
                <c:pt idx="161">
                  <c:v>290.03353755952094</c:v>
                </c:pt>
                <c:pt idx="162">
                  <c:v>283.23584929801223</c:v>
                </c:pt>
                <c:pt idx="163">
                  <c:v>268.53553023499342</c:v>
                </c:pt>
                <c:pt idx="164">
                  <c:v>230.01871936944508</c:v>
                </c:pt>
                <c:pt idx="165">
                  <c:v>204.34518571990895</c:v>
                </c:pt>
                <c:pt idx="166">
                  <c:v>337.90687294483746</c:v>
                </c:pt>
                <c:pt idx="167">
                  <c:v>175.98062219486133</c:v>
                </c:pt>
                <c:pt idx="168">
                  <c:v>296.57904909832519</c:v>
                </c:pt>
                <c:pt idx="169">
                  <c:v>222.99193559242963</c:v>
                </c:pt>
                <c:pt idx="170">
                  <c:v>169.12196505511326</c:v>
                </c:pt>
                <c:pt idx="171">
                  <c:v>279.90197446125649</c:v>
                </c:pt>
                <c:pt idx="172">
                  <c:v>242.04533352717715</c:v>
                </c:pt>
                <c:pt idx="173">
                  <c:v>154.92540160121803</c:v>
                </c:pt>
                <c:pt idx="174">
                  <c:v>222.15770130874205</c:v>
                </c:pt>
                <c:pt idx="175">
                  <c:v>212.06049671515484</c:v>
                </c:pt>
                <c:pt idx="176">
                  <c:v>275.78852368336447</c:v>
                </c:pt>
                <c:pt idx="177">
                  <c:v>343.10099476395999</c:v>
                </c:pt>
                <c:pt idx="178">
                  <c:v>349.37385040449749</c:v>
                </c:pt>
                <c:pt idx="179">
                  <c:v>233.94258041883018</c:v>
                </c:pt>
                <c:pt idx="180">
                  <c:v>280.08597485864971</c:v>
                </c:pt>
                <c:pt idx="181">
                  <c:v>332.61582469219411</c:v>
                </c:pt>
                <c:pt idx="182">
                  <c:v>343.66947072010134</c:v>
                </c:pt>
                <c:pt idx="183">
                  <c:v>154.35949024541571</c:v>
                </c:pt>
                <c:pt idx="184">
                  <c:v>172.86591619905221</c:v>
                </c:pt>
                <c:pt idx="185">
                  <c:v>307.29850726278983</c:v>
                </c:pt>
                <c:pt idx="186">
                  <c:v>201.32073669494571</c:v>
                </c:pt>
                <c:pt idx="187">
                  <c:v>570.97786607058185</c:v>
                </c:pt>
                <c:pt idx="188">
                  <c:v>621.17587929394836</c:v>
                </c:pt>
                <c:pt idx="189">
                  <c:v>714.32642670762561</c:v>
                </c:pt>
                <c:pt idx="190">
                  <c:v>646.09899028615791</c:v>
                </c:pt>
                <c:pt idx="191">
                  <c:v>673.64603334995536</c:v>
                </c:pt>
                <c:pt idx="192">
                  <c:v>688.94163821510483</c:v>
                </c:pt>
                <c:pt idx="193">
                  <c:v>665.8524459760298</c:v>
                </c:pt>
                <c:pt idx="194">
                  <c:v>731.95833804437098</c:v>
                </c:pt>
                <c:pt idx="195">
                  <c:v>567.87607206062785</c:v>
                </c:pt>
                <c:pt idx="196">
                  <c:v>687.64394023800469</c:v>
                </c:pt>
                <c:pt idx="197">
                  <c:v>579.5250846087215</c:v>
                </c:pt>
                <c:pt idx="198">
                  <c:v>707.61143242731464</c:v>
                </c:pt>
                <c:pt idx="199">
                  <c:v>743.41778780606774</c:v>
                </c:pt>
                <c:pt idx="200">
                  <c:v>575.17319347057935</c:v>
                </c:pt>
                <c:pt idx="201">
                  <c:v>710.58348323249606</c:v>
                </c:pt>
                <c:pt idx="202">
                  <c:v>653.71233968141325</c:v>
                </c:pt>
                <c:pt idx="203">
                  <c:v>738.54007748506115</c:v>
                </c:pt>
                <c:pt idx="204">
                  <c:v>303.66259808629434</c:v>
                </c:pt>
                <c:pt idx="205">
                  <c:v>327.64740711287709</c:v>
                </c:pt>
                <c:pt idx="206">
                  <c:v>205.4649616193451</c:v>
                </c:pt>
                <c:pt idx="207">
                  <c:v>182.45544226188645</c:v>
                </c:pt>
                <c:pt idx="208">
                  <c:v>175.153530371888</c:v>
                </c:pt>
                <c:pt idx="209">
                  <c:v>263.11321165621598</c:v>
                </c:pt>
                <c:pt idx="210">
                  <c:v>308.62697071227376</c:v>
                </c:pt>
                <c:pt idx="211">
                  <c:v>246.82081475725579</c:v>
                </c:pt>
                <c:pt idx="212">
                  <c:v>328.57193092616762</c:v>
                </c:pt>
                <c:pt idx="213">
                  <c:v>207.3346205152593</c:v>
                </c:pt>
                <c:pt idx="214">
                  <c:v>221.46426154036999</c:v>
                </c:pt>
                <c:pt idx="215">
                  <c:v>159.37244565059746</c:v>
                </c:pt>
                <c:pt idx="216">
                  <c:v>169.48291672878088</c:v>
                </c:pt>
                <c:pt idx="217">
                  <c:v>201.29232224794589</c:v>
                </c:pt>
                <c:pt idx="218">
                  <c:v>766.16203158478174</c:v>
                </c:pt>
                <c:pt idx="219">
                  <c:v>879.33889011941574</c:v>
                </c:pt>
                <c:pt idx="220">
                  <c:v>915.48734763968082</c:v>
                </c:pt>
                <c:pt idx="221">
                  <c:v>796.18024544008199</c:v>
                </c:pt>
                <c:pt idx="222">
                  <c:v>935.5183599415534</c:v>
                </c:pt>
                <c:pt idx="223">
                  <c:v>880.48354062614294</c:v>
                </c:pt>
                <c:pt idx="224">
                  <c:v>944.76216625575944</c:v>
                </c:pt>
                <c:pt idx="225">
                  <c:v>940.36579805129782</c:v>
                </c:pt>
                <c:pt idx="226">
                  <c:v>894.51073477922023</c:v>
                </c:pt>
                <c:pt idx="227">
                  <c:v>759.15908015052185</c:v>
                </c:pt>
                <c:pt idx="228">
                  <c:v>801.36295336614012</c:v>
                </c:pt>
                <c:pt idx="229">
                  <c:v>790.41286360490642</c:v>
                </c:pt>
                <c:pt idx="230">
                  <c:v>763.89546524526145</c:v>
                </c:pt>
                <c:pt idx="231">
                  <c:v>756.88147252389365</c:v>
                </c:pt>
                <c:pt idx="232">
                  <c:v>752.44765128744666</c:v>
                </c:pt>
                <c:pt idx="233">
                  <c:v>795.03159775149049</c:v>
                </c:pt>
                <c:pt idx="234">
                  <c:v>771.56200376097161</c:v>
                </c:pt>
                <c:pt idx="235">
                  <c:v>936.81124234853246</c:v>
                </c:pt>
                <c:pt idx="236">
                  <c:v>840.47921050215132</c:v>
                </c:pt>
                <c:pt idx="237">
                  <c:v>780.83217352993893</c:v>
                </c:pt>
                <c:pt idx="238">
                  <c:v>934.31894036825156</c:v>
                </c:pt>
                <c:pt idx="239">
                  <c:v>851.6569068669196</c:v>
                </c:pt>
                <c:pt idx="240">
                  <c:v>878.95325834894402</c:v>
                </c:pt>
                <c:pt idx="241">
                  <c:v>832.80614151786722</c:v>
                </c:pt>
                <c:pt idx="242">
                  <c:v>781.78626911492506</c:v>
                </c:pt>
                <c:pt idx="243">
                  <c:v>923.73757987823592</c:v>
                </c:pt>
                <c:pt idx="244">
                  <c:v>755.04415482365891</c:v>
                </c:pt>
                <c:pt idx="245">
                  <c:v>865.5098640258102</c:v>
                </c:pt>
                <c:pt idx="246">
                  <c:v>929.3877391908959</c:v>
                </c:pt>
                <c:pt idx="247">
                  <c:v>865.04124691209245</c:v>
                </c:pt>
                <c:pt idx="248">
                  <c:v>850.46727400918792</c:v>
                </c:pt>
                <c:pt idx="249">
                  <c:v>886.29629032320668</c:v>
                </c:pt>
                <c:pt idx="250">
                  <c:v>911.54600397737659</c:v>
                </c:pt>
                <c:pt idx="251">
                  <c:v>932.88529647239591</c:v>
                </c:pt>
                <c:pt idx="252">
                  <c:v>914.21680254321939</c:v>
                </c:pt>
                <c:pt idx="253">
                  <c:v>974.18760467399909</c:v>
                </c:pt>
                <c:pt idx="254">
                  <c:v>1033.143260216033</c:v>
                </c:pt>
                <c:pt idx="255">
                  <c:v>1077.6655987601941</c:v>
                </c:pt>
                <c:pt idx="256">
                  <c:v>1089.4719685611637</c:v>
                </c:pt>
                <c:pt idx="257">
                  <c:v>925.16009576921897</c:v>
                </c:pt>
                <c:pt idx="258">
                  <c:v>1012.2020458883928</c:v>
                </c:pt>
                <c:pt idx="259">
                  <c:v>411.44322518589956</c:v>
                </c:pt>
                <c:pt idx="260">
                  <c:v>272.10679749482392</c:v>
                </c:pt>
                <c:pt idx="261">
                  <c:v>172.59898661713271</c:v>
                </c:pt>
                <c:pt idx="262">
                  <c:v>331.16153583064624</c:v>
                </c:pt>
                <c:pt idx="263">
                  <c:v>313.3430192841879</c:v>
                </c:pt>
                <c:pt idx="264">
                  <c:v>178.2854903567918</c:v>
                </c:pt>
                <c:pt idx="265">
                  <c:v>334.24518425040696</c:v>
                </c:pt>
                <c:pt idx="266">
                  <c:v>247.01931268568899</c:v>
                </c:pt>
                <c:pt idx="267">
                  <c:v>221.76199120446074</c:v>
                </c:pt>
                <c:pt idx="268">
                  <c:v>290.80060033428299</c:v>
                </c:pt>
                <c:pt idx="269">
                  <c:v>309.0163442657381</c:v>
                </c:pt>
                <c:pt idx="270">
                  <c:v>189.48280675321757</c:v>
                </c:pt>
                <c:pt idx="271">
                  <c:v>196.39370915359166</c:v>
                </c:pt>
                <c:pt idx="272">
                  <c:v>335.42278759503643</c:v>
                </c:pt>
                <c:pt idx="273">
                  <c:v>943.02792346047431</c:v>
                </c:pt>
                <c:pt idx="274">
                  <c:v>1016.8252066552479</c:v>
                </c:pt>
                <c:pt idx="275">
                  <c:v>973.85888778271078</c:v>
                </c:pt>
                <c:pt idx="276">
                  <c:v>952.93605679996824</c:v>
                </c:pt>
                <c:pt idx="277">
                  <c:v>1040.6149993366539</c:v>
                </c:pt>
                <c:pt idx="278">
                  <c:v>1081.1308325320515</c:v>
                </c:pt>
                <c:pt idx="279">
                  <c:v>915.4900613317642</c:v>
                </c:pt>
                <c:pt idx="280">
                  <c:v>959.59478322055884</c:v>
                </c:pt>
                <c:pt idx="281">
                  <c:v>1080.9833639421504</c:v>
                </c:pt>
                <c:pt idx="282">
                  <c:v>1007.2780244652031</c:v>
                </c:pt>
                <c:pt idx="283">
                  <c:v>1000.6288503568165</c:v>
                </c:pt>
                <c:pt idx="284">
                  <c:v>992.41759677510152</c:v>
                </c:pt>
                <c:pt idx="285">
                  <c:v>1024.4139445063672</c:v>
                </c:pt>
                <c:pt idx="286">
                  <c:v>747.2995293591265</c:v>
                </c:pt>
                <c:pt idx="287">
                  <c:v>731.74063734985702</c:v>
                </c:pt>
                <c:pt idx="288">
                  <c:v>744.37348970209757</c:v>
                </c:pt>
                <c:pt idx="289">
                  <c:v>769.12984733011047</c:v>
                </c:pt>
                <c:pt idx="290">
                  <c:v>683.46772846827491</c:v>
                </c:pt>
                <c:pt idx="291">
                  <c:v>773.14039442266983</c:v>
                </c:pt>
                <c:pt idx="292">
                  <c:v>703.06138840031645</c:v>
                </c:pt>
                <c:pt idx="293">
                  <c:v>730.88107113926071</c:v>
                </c:pt>
                <c:pt idx="294">
                  <c:v>696.79963485318922</c:v>
                </c:pt>
                <c:pt idx="295">
                  <c:v>775.26554238550739</c:v>
                </c:pt>
                <c:pt idx="296">
                  <c:v>780.84160209493166</c:v>
                </c:pt>
                <c:pt idx="297">
                  <c:v>703.82983825651104</c:v>
                </c:pt>
                <c:pt idx="298">
                  <c:v>822.3017832417197</c:v>
                </c:pt>
                <c:pt idx="299">
                  <c:v>423.33940776789734</c:v>
                </c:pt>
                <c:pt idx="300">
                  <c:v>591.47663831492514</c:v>
                </c:pt>
                <c:pt idx="301">
                  <c:v>468.84419963671166</c:v>
                </c:pt>
                <c:pt idx="302">
                  <c:v>531.34338939429472</c:v>
                </c:pt>
                <c:pt idx="303">
                  <c:v>410.98895346641098</c:v>
                </c:pt>
                <c:pt idx="304">
                  <c:v>560.74317759836003</c:v>
                </c:pt>
                <c:pt idx="305">
                  <c:v>482.73107484072557</c:v>
                </c:pt>
                <c:pt idx="306">
                  <c:v>468.97151091691592</c:v>
                </c:pt>
                <c:pt idx="307">
                  <c:v>492.05738723985769</c:v>
                </c:pt>
                <c:pt idx="308">
                  <c:v>522.41644873929772</c:v>
                </c:pt>
                <c:pt idx="309">
                  <c:v>549.09381605243038</c:v>
                </c:pt>
                <c:pt idx="310">
                  <c:v>491.0075452798435</c:v>
                </c:pt>
                <c:pt idx="311">
                  <c:v>432.49243249684434</c:v>
                </c:pt>
                <c:pt idx="312">
                  <c:v>476.67787297732161</c:v>
                </c:pt>
                <c:pt idx="313">
                  <c:v>483.68131832572919</c:v>
                </c:pt>
                <c:pt idx="314">
                  <c:v>604.92123387641868</c:v>
                </c:pt>
                <c:pt idx="315">
                  <c:v>609.46828338040109</c:v>
                </c:pt>
                <c:pt idx="316">
                  <c:v>453.62077490680826</c:v>
                </c:pt>
                <c:pt idx="317">
                  <c:v>562.60860682827627</c:v>
                </c:pt>
                <c:pt idx="318">
                  <c:v>509.57240296049235</c:v>
                </c:pt>
                <c:pt idx="319">
                  <c:v>560.58015863628975</c:v>
                </c:pt>
                <c:pt idx="320">
                  <c:v>559.32481072729115</c:v>
                </c:pt>
                <c:pt idx="321">
                  <c:v>382.64743034487901</c:v>
                </c:pt>
                <c:pt idx="322">
                  <c:v>0</c:v>
                </c:pt>
                <c:pt idx="323">
                  <c:v>0</c:v>
                </c:pt>
                <c:pt idx="324">
                  <c:v>0</c:v>
                </c:pt>
                <c:pt idx="325">
                  <c:v>0</c:v>
                </c:pt>
                <c:pt idx="326">
                  <c:v>0</c:v>
                </c:pt>
                <c:pt idx="327">
                  <c:v>0</c:v>
                </c:pt>
                <c:pt idx="328">
                  <c:v>0</c:v>
                </c:pt>
                <c:pt idx="329">
                  <c:v>0</c:v>
                </c:pt>
                <c:pt idx="330">
                  <c:v>0</c:v>
                </c:pt>
                <c:pt idx="331">
                  <c:v>0</c:v>
                </c:pt>
                <c:pt idx="332">
                  <c:v>192.80319111852464</c:v>
                </c:pt>
                <c:pt idx="333">
                  <c:v>180.7671604893668</c:v>
                </c:pt>
                <c:pt idx="334">
                  <c:v>267.16412399514229</c:v>
                </c:pt>
                <c:pt idx="335">
                  <c:v>181.88816029662405</c:v>
                </c:pt>
                <c:pt idx="336">
                  <c:v>153.90956889393908</c:v>
                </c:pt>
                <c:pt idx="337">
                  <c:v>293.64266850391732</c:v>
                </c:pt>
                <c:pt idx="338">
                  <c:v>207.35491211081387</c:v>
                </c:pt>
                <c:pt idx="339">
                  <c:v>317.43207129955795</c:v>
                </c:pt>
                <c:pt idx="340">
                  <c:v>167.89578558435039</c:v>
                </c:pt>
                <c:pt idx="341">
                  <c:v>201.9141871612353</c:v>
                </c:pt>
                <c:pt idx="342">
                  <c:v>1004.2252534769375</c:v>
                </c:pt>
                <c:pt idx="343">
                  <c:v>986.72023974178819</c:v>
                </c:pt>
                <c:pt idx="344">
                  <c:v>949.61867471346659</c:v>
                </c:pt>
                <c:pt idx="345">
                  <c:v>955.76740843402195</c:v>
                </c:pt>
                <c:pt idx="346">
                  <c:v>850.30142239295037</c:v>
                </c:pt>
                <c:pt idx="347">
                  <c:v>914.59395198863524</c:v>
                </c:pt>
                <c:pt idx="348">
                  <c:v>1020.2341771309107</c:v>
                </c:pt>
                <c:pt idx="349">
                  <c:v>866.44257815497531</c:v>
                </c:pt>
                <c:pt idx="350">
                  <c:v>994.4180124794359</c:v>
                </c:pt>
                <c:pt idx="351">
                  <c:v>859.54093950112417</c:v>
                </c:pt>
                <c:pt idx="352">
                  <c:v>269.67500295104321</c:v>
                </c:pt>
                <c:pt idx="353">
                  <c:v>352.38281994518661</c:v>
                </c:pt>
                <c:pt idx="354">
                  <c:v>290.03113032152942</c:v>
                </c:pt>
                <c:pt idx="355">
                  <c:v>267.11310377729501</c:v>
                </c:pt>
                <c:pt idx="356">
                  <c:v>308.71888046942058</c:v>
                </c:pt>
                <c:pt idx="357">
                  <c:v>357.54134109119855</c:v>
                </c:pt>
                <c:pt idx="358">
                  <c:v>375.95226184353169</c:v>
                </c:pt>
                <c:pt idx="359">
                  <c:v>345.88990511058228</c:v>
                </c:pt>
                <c:pt idx="360">
                  <c:v>321.04024276880227</c:v>
                </c:pt>
                <c:pt idx="361">
                  <c:v>231.68695306876987</c:v>
                </c:pt>
                <c:pt idx="362">
                  <c:v>337.02328493410664</c:v>
                </c:pt>
                <c:pt idx="363">
                  <c:v>230.42814323237258</c:v>
                </c:pt>
                <c:pt idx="364">
                  <c:v>339.50995192220762</c:v>
                </c:pt>
                <c:pt idx="365">
                  <c:v>215.22555153782321</c:v>
                </c:pt>
                <c:pt idx="366">
                  <c:v>336.18526097289896</c:v>
                </c:pt>
                <c:pt idx="367">
                  <c:v>387.41541577506769</c:v>
                </c:pt>
                <c:pt idx="368">
                  <c:v>317.53071187220166</c:v>
                </c:pt>
                <c:pt idx="369">
                  <c:v>257.63033953339686</c:v>
                </c:pt>
                <c:pt idx="370">
                  <c:v>254.14618577617841</c:v>
                </c:pt>
                <c:pt idx="371">
                  <c:v>376.62444045354755</c:v>
                </c:pt>
                <c:pt idx="372">
                  <c:v>390.31227822153437</c:v>
                </c:pt>
                <c:pt idx="373">
                  <c:v>536.25326295101593</c:v>
                </c:pt>
                <c:pt idx="374">
                  <c:v>555.8225502926972</c:v>
                </c:pt>
                <c:pt idx="375">
                  <c:v>669.77211119299</c:v>
                </c:pt>
                <c:pt idx="376">
                  <c:v>511.84865637315056</c:v>
                </c:pt>
                <c:pt idx="377">
                  <c:v>609.41947988660399</c:v>
                </c:pt>
                <c:pt idx="378">
                  <c:v>660.0443041811186</c:v>
                </c:pt>
                <c:pt idx="379">
                  <c:v>673.06779945014023</c:v>
                </c:pt>
                <c:pt idx="380">
                  <c:v>661.34478987553302</c:v>
                </c:pt>
                <c:pt idx="381">
                  <c:v>551.35698765749896</c:v>
                </c:pt>
                <c:pt idx="382">
                  <c:v>597.5277499973995</c:v>
                </c:pt>
                <c:pt idx="383">
                  <c:v>612.49696589152154</c:v>
                </c:pt>
                <c:pt idx="384">
                  <c:v>542.73232932026644</c:v>
                </c:pt>
                <c:pt idx="385">
                  <c:v>601.62699317157399</c:v>
                </c:pt>
                <c:pt idx="386">
                  <c:v>473.68514411381329</c:v>
                </c:pt>
                <c:pt idx="387">
                  <c:v>577.90255789378079</c:v>
                </c:pt>
                <c:pt idx="388">
                  <c:v>486.09206024789466</c:v>
                </c:pt>
                <c:pt idx="389">
                  <c:v>533.56145368145053</c:v>
                </c:pt>
                <c:pt idx="390">
                  <c:v>633.83544884449338</c:v>
                </c:pt>
                <c:pt idx="391">
                  <c:v>578.80216187714564</c:v>
                </c:pt>
                <c:pt idx="392">
                  <c:v>246.86549400080639</c:v>
                </c:pt>
                <c:pt idx="393">
                  <c:v>302.60846932801269</c:v>
                </c:pt>
                <c:pt idx="394">
                  <c:v>222.19568421095425</c:v>
                </c:pt>
                <c:pt idx="395">
                  <c:v>304.78505150135629</c:v>
                </c:pt>
                <c:pt idx="396">
                  <c:v>291.52337264385733</c:v>
                </c:pt>
                <c:pt idx="397">
                  <c:v>270.65730475099372</c:v>
                </c:pt>
                <c:pt idx="398">
                  <c:v>163.63133312900561</c:v>
                </c:pt>
                <c:pt idx="399">
                  <c:v>344.75530176165921</c:v>
                </c:pt>
              </c:numCache>
            </c:numRef>
          </c:val>
          <c:smooth val="0"/>
          <c:extLst>
            <c:ext xmlns:c16="http://schemas.microsoft.com/office/drawing/2014/chart" uri="{C3380CC4-5D6E-409C-BE32-E72D297353CC}">
              <c16:uniqueId val="{00000000-0A31-404E-86E8-6D67B4CA890A}"/>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(3)'!$B$1:$B$400</c:f>
              <c:numCache>
                <c:formatCode>General</c:formatCode>
                <c:ptCount val="400"/>
                <c:pt idx="0">
                  <c:v>227.05273670860447</c:v>
                </c:pt>
                <c:pt idx="1">
                  <c:v>186.82855494250771</c:v>
                </c:pt>
                <c:pt idx="2">
                  <c:v>214.08434975997727</c:v>
                </c:pt>
                <c:pt idx="3">
                  <c:v>278.79613896121487</c:v>
                </c:pt>
                <c:pt idx="4">
                  <c:v>214.75925256761298</c:v>
                </c:pt>
                <c:pt idx="5">
                  <c:v>217.03058541707435</c:v>
                </c:pt>
                <c:pt idx="6">
                  <c:v>183.90265027452392</c:v>
                </c:pt>
                <c:pt idx="7">
                  <c:v>302.16180384483278</c:v>
                </c:pt>
                <c:pt idx="8">
                  <c:v>191.01361266734909</c:v>
                </c:pt>
                <c:pt idx="9">
                  <c:v>213.97502420334888</c:v>
                </c:pt>
                <c:pt idx="10">
                  <c:v>202.84360373575146</c:v>
                </c:pt>
                <c:pt idx="11">
                  <c:v>258.33866587090392</c:v>
                </c:pt>
                <c:pt idx="12">
                  <c:v>251.72226564895675</c:v>
                </c:pt>
                <c:pt idx="13">
                  <c:v>178.72698299940907</c:v>
                </c:pt>
                <c:pt idx="14">
                  <c:v>293.86922661810422</c:v>
                </c:pt>
                <c:pt idx="15">
                  <c:v>262.41696292749998</c:v>
                </c:pt>
                <c:pt idx="16">
                  <c:v>262.9689304609177</c:v>
                </c:pt>
                <c:pt idx="17">
                  <c:v>180.69461113766431</c:v>
                </c:pt>
                <c:pt idx="18">
                  <c:v>241.34194474465369</c:v>
                </c:pt>
                <c:pt idx="19">
                  <c:v>278.67093411899646</c:v>
                </c:pt>
                <c:pt idx="20">
                  <c:v>514.20178634405158</c:v>
                </c:pt>
                <c:pt idx="21">
                  <c:v>441.28179262020171</c:v>
                </c:pt>
                <c:pt idx="22">
                  <c:v>483.87281580858405</c:v>
                </c:pt>
                <c:pt idx="23">
                  <c:v>486.9448335143768</c:v>
                </c:pt>
                <c:pt idx="24">
                  <c:v>585.36424977036859</c:v>
                </c:pt>
                <c:pt idx="25">
                  <c:v>469.16758462395751</c:v>
                </c:pt>
                <c:pt idx="26">
                  <c:v>411.19945485189248</c:v>
                </c:pt>
                <c:pt idx="27">
                  <c:v>545.96065732386</c:v>
                </c:pt>
                <c:pt idx="28">
                  <c:v>463.67763181466103</c:v>
                </c:pt>
                <c:pt idx="29">
                  <c:v>408.12061049692431</c:v>
                </c:pt>
                <c:pt idx="30">
                  <c:v>552.27610564176166</c:v>
                </c:pt>
                <c:pt idx="31">
                  <c:v>559.03995115751763</c:v>
                </c:pt>
                <c:pt idx="32">
                  <c:v>588.31621435157854</c:v>
                </c:pt>
                <c:pt idx="33">
                  <c:v>479.26514552335038</c:v>
                </c:pt>
                <c:pt idx="34">
                  <c:v>598.95224705395435</c:v>
                </c:pt>
                <c:pt idx="35">
                  <c:v>585.91975950856363</c:v>
                </c:pt>
                <c:pt idx="36">
                  <c:v>429.06005616185757</c:v>
                </c:pt>
                <c:pt idx="37">
                  <c:v>491.48333722190739</c:v>
                </c:pt>
                <c:pt idx="38">
                  <c:v>480.99224838587998</c:v>
                </c:pt>
                <c:pt idx="39">
                  <c:v>517.66861034615124</c:v>
                </c:pt>
                <c:pt idx="40">
                  <c:v>450.77201650097152</c:v>
                </c:pt>
                <c:pt idx="41">
                  <c:v>501.27464586172835</c:v>
                </c:pt>
                <c:pt idx="42">
                  <c:v>482.90284101169016</c:v>
                </c:pt>
                <c:pt idx="43">
                  <c:v>584.92654424054035</c:v>
                </c:pt>
                <c:pt idx="44">
                  <c:v>584.69628706402455</c:v>
                </c:pt>
                <c:pt idx="45">
                  <c:v>512.53971786887928</c:v>
                </c:pt>
                <c:pt idx="46">
                  <c:v>540.68829652169757</c:v>
                </c:pt>
                <c:pt idx="47">
                  <c:v>507.33893399974158</c:v>
                </c:pt>
                <c:pt idx="48">
                  <c:v>438.30178186792818</c:v>
                </c:pt>
                <c:pt idx="49">
                  <c:v>212.28617930994074</c:v>
                </c:pt>
                <c:pt idx="50">
                  <c:v>175.83301298305719</c:v>
                </c:pt>
                <c:pt idx="51">
                  <c:v>308.96546381129451</c:v>
                </c:pt>
                <c:pt idx="52">
                  <c:v>156.2424976661963</c:v>
                </c:pt>
                <c:pt idx="53">
                  <c:v>177.96261505877021</c:v>
                </c:pt>
                <c:pt idx="54">
                  <c:v>278.34427503340589</c:v>
                </c:pt>
                <c:pt idx="55">
                  <c:v>238.57418284085497</c:v>
                </c:pt>
                <c:pt idx="56">
                  <c:v>186.81387785821823</c:v>
                </c:pt>
                <c:pt idx="57">
                  <c:v>257.69786986777615</c:v>
                </c:pt>
                <c:pt idx="58">
                  <c:v>333.27668020141778</c:v>
                </c:pt>
                <c:pt idx="59">
                  <c:v>228.73145893330127</c:v>
                </c:pt>
                <c:pt idx="60">
                  <c:v>762.79260961829925</c:v>
                </c:pt>
                <c:pt idx="61">
                  <c:v>866.55353520939343</c:v>
                </c:pt>
                <c:pt idx="62">
                  <c:v>741.70469344027481</c:v>
                </c:pt>
                <c:pt idx="63">
                  <c:v>861.13575141681827</c:v>
                </c:pt>
                <c:pt idx="64">
                  <c:v>779.63432931360046</c:v>
                </c:pt>
                <c:pt idx="65">
                  <c:v>764.51448078646388</c:v>
                </c:pt>
                <c:pt idx="66">
                  <c:v>716.77219011352543</c:v>
                </c:pt>
                <c:pt idx="67">
                  <c:v>899.02976884979216</c:v>
                </c:pt>
                <c:pt idx="68">
                  <c:v>852.74698416431784</c:v>
                </c:pt>
                <c:pt idx="69">
                  <c:v>801.66022254836969</c:v>
                </c:pt>
                <c:pt idx="70">
                  <c:v>744.42393950328915</c:v>
                </c:pt>
                <c:pt idx="71">
                  <c:v>194.29932124831021</c:v>
                </c:pt>
                <c:pt idx="72">
                  <c:v>200.50746621753865</c:v>
                </c:pt>
                <c:pt idx="73">
                  <c:v>211.82886805505575</c:v>
                </c:pt>
                <c:pt idx="74">
                  <c:v>188.36895834027098</c:v>
                </c:pt>
                <c:pt idx="75">
                  <c:v>337.00588071861557</c:v>
                </c:pt>
                <c:pt idx="76">
                  <c:v>200.75363442473667</c:v>
                </c:pt>
                <c:pt idx="77">
                  <c:v>253.59063936574148</c:v>
                </c:pt>
                <c:pt idx="78">
                  <c:v>971.98792715055117</c:v>
                </c:pt>
                <c:pt idx="79">
                  <c:v>1000.0871071532858</c:v>
                </c:pt>
                <c:pt idx="80">
                  <c:v>1003.2466489826993</c:v>
                </c:pt>
                <c:pt idx="81">
                  <c:v>940.94338321773012</c:v>
                </c:pt>
                <c:pt idx="82">
                  <c:v>965.45364296870378</c:v>
                </c:pt>
                <c:pt idx="83">
                  <c:v>1028.1388454895375</c:v>
                </c:pt>
                <c:pt idx="84">
                  <c:v>1033.4022826833072</c:v>
                </c:pt>
                <c:pt idx="85">
                  <c:v>1088.8615687169365</c:v>
                </c:pt>
                <c:pt idx="86">
                  <c:v>909.49684602186119</c:v>
                </c:pt>
                <c:pt idx="87">
                  <c:v>973.07351938685429</c:v>
                </c:pt>
                <c:pt idx="88">
                  <c:v>1057.2201010588878</c:v>
                </c:pt>
                <c:pt idx="89">
                  <c:v>1020.1329486254522</c:v>
                </c:pt>
                <c:pt idx="90">
                  <c:v>1039.7224731414349</c:v>
                </c:pt>
                <c:pt idx="91">
                  <c:v>1056.0802956663631</c:v>
                </c:pt>
                <c:pt idx="92">
                  <c:v>963.06331958113185</c:v>
                </c:pt>
                <c:pt idx="93">
                  <c:v>1001.0423244659326</c:v>
                </c:pt>
                <c:pt idx="94">
                  <c:v>910.82773912882556</c:v>
                </c:pt>
                <c:pt idx="95">
                  <c:v>1088.9306978196369</c:v>
                </c:pt>
                <c:pt idx="96">
                  <c:v>964.06881573730357</c:v>
                </c:pt>
                <c:pt idx="97">
                  <c:v>942.20031124875572</c:v>
                </c:pt>
                <c:pt idx="98">
                  <c:v>935.82305939801438</c:v>
                </c:pt>
                <c:pt idx="99">
                  <c:v>1054.3063248253966</c:v>
                </c:pt>
                <c:pt idx="100">
                  <c:v>925.80555419794132</c:v>
                </c:pt>
                <c:pt idx="101">
                  <c:v>1058.3853515961666</c:v>
                </c:pt>
                <c:pt idx="102">
                  <c:v>1041.6819497101501</c:v>
                </c:pt>
                <c:pt idx="103">
                  <c:v>971.05685027919185</c:v>
                </c:pt>
                <c:pt idx="104">
                  <c:v>1044.9427386858829</c:v>
                </c:pt>
                <c:pt idx="105">
                  <c:v>1019.175549681034</c:v>
                </c:pt>
                <c:pt idx="106">
                  <c:v>971.66070005780443</c:v>
                </c:pt>
                <c:pt idx="107">
                  <c:v>1064.2764317386532</c:v>
                </c:pt>
                <c:pt idx="108">
                  <c:v>931.08591491487186</c:v>
                </c:pt>
                <c:pt idx="109">
                  <c:v>976.00541878065746</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539.89952971224227</c:v>
                </c:pt>
                <c:pt idx="125">
                  <c:v>691.29774486750784</c:v>
                </c:pt>
                <c:pt idx="126">
                  <c:v>524.09902850870424</c:v>
                </c:pt>
                <c:pt idx="127">
                  <c:v>626.207664446217</c:v>
                </c:pt>
                <c:pt idx="128">
                  <c:v>554.7511196144311</c:v>
                </c:pt>
                <c:pt idx="129">
                  <c:v>675.7050958215998</c:v>
                </c:pt>
                <c:pt idx="130">
                  <c:v>645.19629161491821</c:v>
                </c:pt>
                <c:pt idx="131">
                  <c:v>618.93344378894221</c:v>
                </c:pt>
                <c:pt idx="132">
                  <c:v>565.90735626217963</c:v>
                </c:pt>
                <c:pt idx="133">
                  <c:v>693.85955754127099</c:v>
                </c:pt>
                <c:pt idx="134">
                  <c:v>678.14760600235786</c:v>
                </c:pt>
                <c:pt idx="135">
                  <c:v>687.56764687022678</c:v>
                </c:pt>
                <c:pt idx="136">
                  <c:v>693.66848545123071</c:v>
                </c:pt>
                <c:pt idx="137">
                  <c:v>546.41288441071765</c:v>
                </c:pt>
                <c:pt idx="138">
                  <c:v>675.41591088181485</c:v>
                </c:pt>
                <c:pt idx="139">
                  <c:v>701.49485047220583</c:v>
                </c:pt>
                <c:pt idx="140">
                  <c:v>683.63232626686852</c:v>
                </c:pt>
                <c:pt idx="141">
                  <c:v>654.43864079552486</c:v>
                </c:pt>
                <c:pt idx="142">
                  <c:v>786.15537623152773</c:v>
                </c:pt>
                <c:pt idx="143">
                  <c:v>726.97760564708938</c:v>
                </c:pt>
                <c:pt idx="144">
                  <c:v>745.24968724006112</c:v>
                </c:pt>
                <c:pt idx="145">
                  <c:v>723.35546522866616</c:v>
                </c:pt>
                <c:pt idx="146">
                  <c:v>763.10452787068198</c:v>
                </c:pt>
                <c:pt idx="147">
                  <c:v>735.81245945904902</c:v>
                </c:pt>
                <c:pt idx="148">
                  <c:v>624.64518758510189</c:v>
                </c:pt>
                <c:pt idx="149">
                  <c:v>675.17298222395459</c:v>
                </c:pt>
                <c:pt idx="150">
                  <c:v>711.39358090018243</c:v>
                </c:pt>
                <c:pt idx="151">
                  <c:v>723.28175047965885</c:v>
                </c:pt>
                <c:pt idx="152">
                  <c:v>671.31748202631468</c:v>
                </c:pt>
                <c:pt idx="153">
                  <c:v>740.78835020271322</c:v>
                </c:pt>
                <c:pt idx="154">
                  <c:v>744.76944743557851</c:v>
                </c:pt>
                <c:pt idx="155">
                  <c:v>745.94296343310452</c:v>
                </c:pt>
                <c:pt idx="156">
                  <c:v>727.00412480347859</c:v>
                </c:pt>
                <c:pt idx="157">
                  <c:v>612.35233651551266</c:v>
                </c:pt>
                <c:pt idx="158">
                  <c:v>607.22010129435989</c:v>
                </c:pt>
                <c:pt idx="159">
                  <c:v>670.88806969631617</c:v>
                </c:pt>
                <c:pt idx="160">
                  <c:v>183.51737438866326</c:v>
                </c:pt>
                <c:pt idx="161">
                  <c:v>290.03353755952094</c:v>
                </c:pt>
                <c:pt idx="162">
                  <c:v>283.23584929801223</c:v>
                </c:pt>
                <c:pt idx="163">
                  <c:v>268.53553023499342</c:v>
                </c:pt>
                <c:pt idx="164">
                  <c:v>230.01871936944508</c:v>
                </c:pt>
                <c:pt idx="165">
                  <c:v>204.34518571990895</c:v>
                </c:pt>
                <c:pt idx="166">
                  <c:v>337.90687294483746</c:v>
                </c:pt>
                <c:pt idx="167">
                  <c:v>175.98062219486133</c:v>
                </c:pt>
                <c:pt idx="168">
                  <c:v>296.57904909832519</c:v>
                </c:pt>
                <c:pt idx="169">
                  <c:v>222.99193559242963</c:v>
                </c:pt>
                <c:pt idx="170">
                  <c:v>169.12196505511326</c:v>
                </c:pt>
                <c:pt idx="171">
                  <c:v>279.90197446125649</c:v>
                </c:pt>
                <c:pt idx="172">
                  <c:v>242.04533352717715</c:v>
                </c:pt>
                <c:pt idx="173">
                  <c:v>154.92540160121803</c:v>
                </c:pt>
                <c:pt idx="174">
                  <c:v>222.15770130874205</c:v>
                </c:pt>
                <c:pt idx="175">
                  <c:v>212.06049671515484</c:v>
                </c:pt>
                <c:pt idx="176">
                  <c:v>275.78852368336447</c:v>
                </c:pt>
                <c:pt idx="177">
                  <c:v>343.10099476395999</c:v>
                </c:pt>
                <c:pt idx="178">
                  <c:v>349.37385040449749</c:v>
                </c:pt>
                <c:pt idx="179">
                  <c:v>233.94258041883018</c:v>
                </c:pt>
                <c:pt idx="180">
                  <c:v>280.08597485864971</c:v>
                </c:pt>
                <c:pt idx="181">
                  <c:v>332.61582469219411</c:v>
                </c:pt>
                <c:pt idx="182">
                  <c:v>343.66947072010134</c:v>
                </c:pt>
                <c:pt idx="183">
                  <c:v>154.35949024541571</c:v>
                </c:pt>
                <c:pt idx="184">
                  <c:v>172.86591619905221</c:v>
                </c:pt>
                <c:pt idx="185">
                  <c:v>307.29850726278983</c:v>
                </c:pt>
                <c:pt idx="186">
                  <c:v>201.32073669494571</c:v>
                </c:pt>
                <c:pt idx="187">
                  <c:v>570.97786607058185</c:v>
                </c:pt>
                <c:pt idx="188">
                  <c:v>621.17587929394836</c:v>
                </c:pt>
                <c:pt idx="189">
                  <c:v>714.32642670762561</c:v>
                </c:pt>
                <c:pt idx="190">
                  <c:v>646.09899028615791</c:v>
                </c:pt>
                <c:pt idx="191">
                  <c:v>673.64603334995536</c:v>
                </c:pt>
                <c:pt idx="192">
                  <c:v>688.94163821510483</c:v>
                </c:pt>
                <c:pt idx="193">
                  <c:v>665.8524459760298</c:v>
                </c:pt>
                <c:pt idx="194">
                  <c:v>731.95833804437098</c:v>
                </c:pt>
                <c:pt idx="195">
                  <c:v>567.87607206062785</c:v>
                </c:pt>
                <c:pt idx="196">
                  <c:v>687.64394023800469</c:v>
                </c:pt>
                <c:pt idx="197">
                  <c:v>579.5250846087215</c:v>
                </c:pt>
                <c:pt idx="198">
                  <c:v>707.61143242731464</c:v>
                </c:pt>
                <c:pt idx="199">
                  <c:v>743.41778780606774</c:v>
                </c:pt>
                <c:pt idx="200">
                  <c:v>575.17319347057935</c:v>
                </c:pt>
                <c:pt idx="201">
                  <c:v>710.58348323249606</c:v>
                </c:pt>
                <c:pt idx="202">
                  <c:v>653.71233968141325</c:v>
                </c:pt>
                <c:pt idx="203">
                  <c:v>738.54007748506115</c:v>
                </c:pt>
                <c:pt idx="204">
                  <c:v>303.66259808629434</c:v>
                </c:pt>
                <c:pt idx="205">
                  <c:v>327.64740711287709</c:v>
                </c:pt>
                <c:pt idx="206">
                  <c:v>205.4649616193451</c:v>
                </c:pt>
                <c:pt idx="207">
                  <c:v>182.45544226188645</c:v>
                </c:pt>
                <c:pt idx="208">
                  <c:v>175.153530371888</c:v>
                </c:pt>
                <c:pt idx="209">
                  <c:v>263.11321165621598</c:v>
                </c:pt>
                <c:pt idx="210">
                  <c:v>308.62697071227376</c:v>
                </c:pt>
                <c:pt idx="211">
                  <c:v>246.82081475725579</c:v>
                </c:pt>
                <c:pt idx="212">
                  <c:v>328.57193092616762</c:v>
                </c:pt>
                <c:pt idx="213">
                  <c:v>207.3346205152593</c:v>
                </c:pt>
                <c:pt idx="214">
                  <c:v>221.46426154036999</c:v>
                </c:pt>
                <c:pt idx="215">
                  <c:v>159.37244565059746</c:v>
                </c:pt>
                <c:pt idx="216">
                  <c:v>169.48291672878088</c:v>
                </c:pt>
                <c:pt idx="217">
                  <c:v>201.29232224794589</c:v>
                </c:pt>
                <c:pt idx="218">
                  <c:v>766.16203158478174</c:v>
                </c:pt>
                <c:pt idx="219">
                  <c:v>879.33889011941574</c:v>
                </c:pt>
                <c:pt idx="220">
                  <c:v>915.48734763968082</c:v>
                </c:pt>
                <c:pt idx="221">
                  <c:v>796.18024544008199</c:v>
                </c:pt>
                <c:pt idx="222">
                  <c:v>935.5183599415534</c:v>
                </c:pt>
                <c:pt idx="223">
                  <c:v>880.48354062614294</c:v>
                </c:pt>
                <c:pt idx="224">
                  <c:v>944.76216625575944</c:v>
                </c:pt>
                <c:pt idx="225">
                  <c:v>940.36579805129782</c:v>
                </c:pt>
                <c:pt idx="226">
                  <c:v>894.51073477922023</c:v>
                </c:pt>
                <c:pt idx="227">
                  <c:v>759.15908015052185</c:v>
                </c:pt>
                <c:pt idx="228">
                  <c:v>801.36295336614012</c:v>
                </c:pt>
                <c:pt idx="229">
                  <c:v>790.41286360490642</c:v>
                </c:pt>
                <c:pt idx="230">
                  <c:v>763.89546524526145</c:v>
                </c:pt>
                <c:pt idx="231">
                  <c:v>756.88147252389365</c:v>
                </c:pt>
                <c:pt idx="232">
                  <c:v>752.44765128744666</c:v>
                </c:pt>
                <c:pt idx="233">
                  <c:v>795.03159775149049</c:v>
                </c:pt>
                <c:pt idx="234">
                  <c:v>771.56200376097161</c:v>
                </c:pt>
                <c:pt idx="235">
                  <c:v>936.81124234853246</c:v>
                </c:pt>
                <c:pt idx="236">
                  <c:v>840.47921050215132</c:v>
                </c:pt>
                <c:pt idx="237">
                  <c:v>780.83217352993893</c:v>
                </c:pt>
                <c:pt idx="238">
                  <c:v>934.31894036825156</c:v>
                </c:pt>
                <c:pt idx="239">
                  <c:v>851.6569068669196</c:v>
                </c:pt>
                <c:pt idx="240">
                  <c:v>878.95325834894402</c:v>
                </c:pt>
                <c:pt idx="241">
                  <c:v>832.80614151786722</c:v>
                </c:pt>
                <c:pt idx="242">
                  <c:v>781.78626911492506</c:v>
                </c:pt>
                <c:pt idx="243">
                  <c:v>923.73757987823592</c:v>
                </c:pt>
                <c:pt idx="244">
                  <c:v>755.04415482365891</c:v>
                </c:pt>
                <c:pt idx="245">
                  <c:v>865.5098640258102</c:v>
                </c:pt>
                <c:pt idx="246">
                  <c:v>929.3877391908959</c:v>
                </c:pt>
                <c:pt idx="247">
                  <c:v>865.04124691209245</c:v>
                </c:pt>
                <c:pt idx="248">
                  <c:v>850.46727400918792</c:v>
                </c:pt>
                <c:pt idx="249">
                  <c:v>886.29629032320668</c:v>
                </c:pt>
                <c:pt idx="250">
                  <c:v>911.54600397737659</c:v>
                </c:pt>
                <c:pt idx="251">
                  <c:v>932.88529647239591</c:v>
                </c:pt>
                <c:pt idx="252">
                  <c:v>914.21680254321939</c:v>
                </c:pt>
                <c:pt idx="253">
                  <c:v>974.18760467399909</c:v>
                </c:pt>
                <c:pt idx="254">
                  <c:v>1033.143260216033</c:v>
                </c:pt>
                <c:pt idx="255">
                  <c:v>1077.6655987601941</c:v>
                </c:pt>
                <c:pt idx="256">
                  <c:v>1089.4719685611637</c:v>
                </c:pt>
                <c:pt idx="257">
                  <c:v>925.16009576921897</c:v>
                </c:pt>
                <c:pt idx="258">
                  <c:v>1012.2020458883928</c:v>
                </c:pt>
                <c:pt idx="259">
                  <c:v>411.44322518589956</c:v>
                </c:pt>
                <c:pt idx="260">
                  <c:v>272.10679749482392</c:v>
                </c:pt>
                <c:pt idx="261">
                  <c:v>172.59898661713271</c:v>
                </c:pt>
                <c:pt idx="262">
                  <c:v>331.16153583064624</c:v>
                </c:pt>
                <c:pt idx="263">
                  <c:v>313.3430192841879</c:v>
                </c:pt>
                <c:pt idx="264">
                  <c:v>178.2854903567918</c:v>
                </c:pt>
                <c:pt idx="265">
                  <c:v>334.24518425040696</c:v>
                </c:pt>
                <c:pt idx="266">
                  <c:v>247.01931268568899</c:v>
                </c:pt>
                <c:pt idx="267">
                  <c:v>221.76199120446074</c:v>
                </c:pt>
                <c:pt idx="268">
                  <c:v>290.80060033428299</c:v>
                </c:pt>
                <c:pt idx="269">
                  <c:v>309.0163442657381</c:v>
                </c:pt>
                <c:pt idx="270">
                  <c:v>189.48280675321757</c:v>
                </c:pt>
                <c:pt idx="271">
                  <c:v>196.39370915359166</c:v>
                </c:pt>
                <c:pt idx="272">
                  <c:v>335.42278759503643</c:v>
                </c:pt>
                <c:pt idx="273">
                  <c:v>943.02792346047431</c:v>
                </c:pt>
                <c:pt idx="274">
                  <c:v>1016.8252066552479</c:v>
                </c:pt>
                <c:pt idx="275">
                  <c:v>973.85888778271078</c:v>
                </c:pt>
                <c:pt idx="276">
                  <c:v>952.93605679996824</c:v>
                </c:pt>
                <c:pt idx="277">
                  <c:v>1040.6149993366539</c:v>
                </c:pt>
                <c:pt idx="278">
                  <c:v>1081.1308325320515</c:v>
                </c:pt>
                <c:pt idx="279">
                  <c:v>915.4900613317642</c:v>
                </c:pt>
                <c:pt idx="280">
                  <c:v>959.59478322055884</c:v>
                </c:pt>
                <c:pt idx="281">
                  <c:v>1080.9833639421504</c:v>
                </c:pt>
                <c:pt idx="282">
                  <c:v>1007.2780244652031</c:v>
                </c:pt>
                <c:pt idx="283">
                  <c:v>1000.6288503568165</c:v>
                </c:pt>
                <c:pt idx="284">
                  <c:v>992.41759677510152</c:v>
                </c:pt>
                <c:pt idx="285">
                  <c:v>1024.4139445063672</c:v>
                </c:pt>
                <c:pt idx="286">
                  <c:v>747.2995293591265</c:v>
                </c:pt>
                <c:pt idx="287">
                  <c:v>731.74063734985702</c:v>
                </c:pt>
                <c:pt idx="288">
                  <c:v>744.37348970209757</c:v>
                </c:pt>
                <c:pt idx="289">
                  <c:v>769.12984733011047</c:v>
                </c:pt>
                <c:pt idx="290">
                  <c:v>683.46772846827491</c:v>
                </c:pt>
                <c:pt idx="291">
                  <c:v>773.14039442266983</c:v>
                </c:pt>
                <c:pt idx="292">
                  <c:v>703.06138840031645</c:v>
                </c:pt>
                <c:pt idx="293">
                  <c:v>730.88107113926071</c:v>
                </c:pt>
                <c:pt idx="294">
                  <c:v>696.79963485318922</c:v>
                </c:pt>
                <c:pt idx="295">
                  <c:v>775.26554238550739</c:v>
                </c:pt>
                <c:pt idx="296">
                  <c:v>780.84160209493166</c:v>
                </c:pt>
                <c:pt idx="297">
                  <c:v>703.82983825651104</c:v>
                </c:pt>
                <c:pt idx="298">
                  <c:v>822.3017832417197</c:v>
                </c:pt>
                <c:pt idx="299">
                  <c:v>423.33940776789734</c:v>
                </c:pt>
                <c:pt idx="300">
                  <c:v>591.47663831492514</c:v>
                </c:pt>
                <c:pt idx="301">
                  <c:v>468.84419963671166</c:v>
                </c:pt>
                <c:pt idx="302">
                  <c:v>531.34338939429472</c:v>
                </c:pt>
                <c:pt idx="303">
                  <c:v>410.98895346641098</c:v>
                </c:pt>
                <c:pt idx="304">
                  <c:v>560.74317759836003</c:v>
                </c:pt>
                <c:pt idx="305">
                  <c:v>482.73107484072557</c:v>
                </c:pt>
                <c:pt idx="306">
                  <c:v>468.97151091691592</c:v>
                </c:pt>
                <c:pt idx="307">
                  <c:v>492.05738723985769</c:v>
                </c:pt>
                <c:pt idx="308">
                  <c:v>522.41644873929772</c:v>
                </c:pt>
                <c:pt idx="309">
                  <c:v>549.09381605243038</c:v>
                </c:pt>
                <c:pt idx="310">
                  <c:v>491.0075452798435</c:v>
                </c:pt>
                <c:pt idx="311">
                  <c:v>432.49243249684434</c:v>
                </c:pt>
                <c:pt idx="312">
                  <c:v>476.67787297732161</c:v>
                </c:pt>
                <c:pt idx="313">
                  <c:v>483.68131832572919</c:v>
                </c:pt>
                <c:pt idx="314">
                  <c:v>604.92123387641868</c:v>
                </c:pt>
                <c:pt idx="315">
                  <c:v>609.46828338040109</c:v>
                </c:pt>
                <c:pt idx="316">
                  <c:v>453.62077490680826</c:v>
                </c:pt>
                <c:pt idx="317">
                  <c:v>562.60860682827627</c:v>
                </c:pt>
                <c:pt idx="318">
                  <c:v>509.57240296049235</c:v>
                </c:pt>
                <c:pt idx="319">
                  <c:v>560.58015863628975</c:v>
                </c:pt>
                <c:pt idx="320">
                  <c:v>559.32481072729115</c:v>
                </c:pt>
                <c:pt idx="321">
                  <c:v>382.64743034487901</c:v>
                </c:pt>
                <c:pt idx="322">
                  <c:v>0</c:v>
                </c:pt>
                <c:pt idx="323">
                  <c:v>0</c:v>
                </c:pt>
                <c:pt idx="324">
                  <c:v>0</c:v>
                </c:pt>
                <c:pt idx="325">
                  <c:v>0</c:v>
                </c:pt>
                <c:pt idx="326">
                  <c:v>0</c:v>
                </c:pt>
                <c:pt idx="327">
                  <c:v>0</c:v>
                </c:pt>
                <c:pt idx="328">
                  <c:v>0</c:v>
                </c:pt>
                <c:pt idx="329">
                  <c:v>0</c:v>
                </c:pt>
                <c:pt idx="330">
                  <c:v>0</c:v>
                </c:pt>
                <c:pt idx="331">
                  <c:v>0</c:v>
                </c:pt>
                <c:pt idx="332">
                  <c:v>192.80319111852464</c:v>
                </c:pt>
                <c:pt idx="333">
                  <c:v>180.7671604893668</c:v>
                </c:pt>
                <c:pt idx="334">
                  <c:v>267.16412399514229</c:v>
                </c:pt>
                <c:pt idx="335">
                  <c:v>181.88816029662405</c:v>
                </c:pt>
                <c:pt idx="336">
                  <c:v>153.90956889393908</c:v>
                </c:pt>
                <c:pt idx="337">
                  <c:v>293.64266850391732</c:v>
                </c:pt>
                <c:pt idx="338">
                  <c:v>207.35491211081387</c:v>
                </c:pt>
                <c:pt idx="339">
                  <c:v>317.43207129955795</c:v>
                </c:pt>
                <c:pt idx="340">
                  <c:v>167.89578558435039</c:v>
                </c:pt>
                <c:pt idx="341">
                  <c:v>201.9141871612353</c:v>
                </c:pt>
                <c:pt idx="342">
                  <c:v>1004.2252534769375</c:v>
                </c:pt>
                <c:pt idx="343">
                  <c:v>986.72023974178819</c:v>
                </c:pt>
                <c:pt idx="344">
                  <c:v>949.61867471346659</c:v>
                </c:pt>
                <c:pt idx="345">
                  <c:v>955.76740843402195</c:v>
                </c:pt>
                <c:pt idx="346">
                  <c:v>850.30142239295037</c:v>
                </c:pt>
                <c:pt idx="347">
                  <c:v>914.59395198863524</c:v>
                </c:pt>
                <c:pt idx="348">
                  <c:v>1020.2341771309107</c:v>
                </c:pt>
                <c:pt idx="349">
                  <c:v>866.44257815497531</c:v>
                </c:pt>
                <c:pt idx="350">
                  <c:v>994.4180124794359</c:v>
                </c:pt>
                <c:pt idx="351">
                  <c:v>859.54093950112417</c:v>
                </c:pt>
                <c:pt idx="352">
                  <c:v>269.67500295104321</c:v>
                </c:pt>
                <c:pt idx="353">
                  <c:v>352.38281994518661</c:v>
                </c:pt>
                <c:pt idx="354">
                  <c:v>290.03113032152942</c:v>
                </c:pt>
                <c:pt idx="355">
                  <c:v>267.11310377729501</c:v>
                </c:pt>
                <c:pt idx="356">
                  <c:v>308.71888046942058</c:v>
                </c:pt>
                <c:pt idx="357">
                  <c:v>357.54134109119855</c:v>
                </c:pt>
                <c:pt idx="358">
                  <c:v>375.95226184353169</c:v>
                </c:pt>
                <c:pt idx="359">
                  <c:v>345.88990511058228</c:v>
                </c:pt>
                <c:pt idx="360">
                  <c:v>321.04024276880227</c:v>
                </c:pt>
                <c:pt idx="361">
                  <c:v>231.68695306876987</c:v>
                </c:pt>
                <c:pt idx="362">
                  <c:v>337.02328493410664</c:v>
                </c:pt>
                <c:pt idx="363">
                  <c:v>230.42814323237258</c:v>
                </c:pt>
                <c:pt idx="364">
                  <c:v>339.50995192220762</c:v>
                </c:pt>
                <c:pt idx="365">
                  <c:v>215.22555153782321</c:v>
                </c:pt>
                <c:pt idx="366">
                  <c:v>336.18526097289896</c:v>
                </c:pt>
                <c:pt idx="367">
                  <c:v>387.41541577506769</c:v>
                </c:pt>
                <c:pt idx="368">
                  <c:v>317.53071187220166</c:v>
                </c:pt>
                <c:pt idx="369">
                  <c:v>257.63033953339686</c:v>
                </c:pt>
                <c:pt idx="370">
                  <c:v>254.14618577617841</c:v>
                </c:pt>
                <c:pt idx="371">
                  <c:v>376.62444045354755</c:v>
                </c:pt>
                <c:pt idx="372">
                  <c:v>390.31227822153437</c:v>
                </c:pt>
                <c:pt idx="373">
                  <c:v>536.25326295101593</c:v>
                </c:pt>
                <c:pt idx="374">
                  <c:v>555.8225502926972</c:v>
                </c:pt>
                <c:pt idx="375">
                  <c:v>669.77211119299</c:v>
                </c:pt>
                <c:pt idx="376">
                  <c:v>511.84865637315056</c:v>
                </c:pt>
                <c:pt idx="377">
                  <c:v>609.41947988660399</c:v>
                </c:pt>
                <c:pt idx="378">
                  <c:v>660.0443041811186</c:v>
                </c:pt>
                <c:pt idx="379">
                  <c:v>673.06779945014023</c:v>
                </c:pt>
                <c:pt idx="380">
                  <c:v>661.34478987553302</c:v>
                </c:pt>
                <c:pt idx="381">
                  <c:v>551.35698765749896</c:v>
                </c:pt>
                <c:pt idx="382">
                  <c:v>597.5277499973995</c:v>
                </c:pt>
                <c:pt idx="383">
                  <c:v>612.49696589152154</c:v>
                </c:pt>
                <c:pt idx="384">
                  <c:v>542.73232932026644</c:v>
                </c:pt>
                <c:pt idx="385">
                  <c:v>601.62699317157399</c:v>
                </c:pt>
                <c:pt idx="386">
                  <c:v>473.68514411381329</c:v>
                </c:pt>
                <c:pt idx="387">
                  <c:v>577.90255789378079</c:v>
                </c:pt>
                <c:pt idx="388">
                  <c:v>486.09206024789466</c:v>
                </c:pt>
                <c:pt idx="389">
                  <c:v>533.56145368145053</c:v>
                </c:pt>
                <c:pt idx="390">
                  <c:v>633.83544884449338</c:v>
                </c:pt>
                <c:pt idx="391">
                  <c:v>578.80216187714564</c:v>
                </c:pt>
                <c:pt idx="392">
                  <c:v>246.86549400080639</c:v>
                </c:pt>
                <c:pt idx="393">
                  <c:v>302.60846932801269</c:v>
                </c:pt>
                <c:pt idx="394">
                  <c:v>222.19568421095425</c:v>
                </c:pt>
                <c:pt idx="395">
                  <c:v>304.78505150135629</c:v>
                </c:pt>
                <c:pt idx="396">
                  <c:v>291.52337264385733</c:v>
                </c:pt>
                <c:pt idx="397">
                  <c:v>270.65730475099372</c:v>
                </c:pt>
                <c:pt idx="398">
                  <c:v>163.63133312900561</c:v>
                </c:pt>
                <c:pt idx="399">
                  <c:v>344.75530176165921</c:v>
                </c:pt>
              </c:numCache>
            </c:numRef>
          </c:val>
          <c:smooth val="0"/>
          <c:extLst>
            <c:ext xmlns:c16="http://schemas.microsoft.com/office/drawing/2014/chart" uri="{C3380CC4-5D6E-409C-BE32-E72D297353CC}">
              <c16:uniqueId val="{00000000-C60A-425E-AD3F-51ADAF8E2061}"/>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(3)'!$B$1:$B$400</c:f>
              <c:numCache>
                <c:formatCode>General</c:formatCode>
                <c:ptCount val="400"/>
                <c:pt idx="0">
                  <c:v>227.05273670860447</c:v>
                </c:pt>
                <c:pt idx="1">
                  <c:v>186.82855494250771</c:v>
                </c:pt>
                <c:pt idx="2">
                  <c:v>214.08434975997727</c:v>
                </c:pt>
                <c:pt idx="3">
                  <c:v>278.79613896121487</c:v>
                </c:pt>
                <c:pt idx="4">
                  <c:v>214.75925256761298</c:v>
                </c:pt>
                <c:pt idx="5">
                  <c:v>217.03058541707435</c:v>
                </c:pt>
                <c:pt idx="6">
                  <c:v>183.90265027452392</c:v>
                </c:pt>
                <c:pt idx="7">
                  <c:v>302.16180384483278</c:v>
                </c:pt>
                <c:pt idx="8">
                  <c:v>191.01361266734909</c:v>
                </c:pt>
                <c:pt idx="9">
                  <c:v>213.97502420334888</c:v>
                </c:pt>
                <c:pt idx="10">
                  <c:v>202.84360373575146</c:v>
                </c:pt>
                <c:pt idx="11">
                  <c:v>258.33866587090392</c:v>
                </c:pt>
                <c:pt idx="12">
                  <c:v>251.72226564895675</c:v>
                </c:pt>
                <c:pt idx="13">
                  <c:v>178.72698299940907</c:v>
                </c:pt>
                <c:pt idx="14">
                  <c:v>293.86922661810422</c:v>
                </c:pt>
                <c:pt idx="15">
                  <c:v>262.41696292749998</c:v>
                </c:pt>
                <c:pt idx="16">
                  <c:v>262.9689304609177</c:v>
                </c:pt>
                <c:pt idx="17">
                  <c:v>180.69461113766431</c:v>
                </c:pt>
                <c:pt idx="18">
                  <c:v>241.34194474465369</c:v>
                </c:pt>
                <c:pt idx="19">
                  <c:v>278.67093411899646</c:v>
                </c:pt>
                <c:pt idx="20">
                  <c:v>514.20178634405158</c:v>
                </c:pt>
                <c:pt idx="21">
                  <c:v>441.28179262020171</c:v>
                </c:pt>
                <c:pt idx="22">
                  <c:v>483.87281580858405</c:v>
                </c:pt>
                <c:pt idx="23">
                  <c:v>486.9448335143768</c:v>
                </c:pt>
                <c:pt idx="24">
                  <c:v>585.36424977036859</c:v>
                </c:pt>
                <c:pt idx="25">
                  <c:v>469.16758462395751</c:v>
                </c:pt>
                <c:pt idx="26">
                  <c:v>411.19945485189248</c:v>
                </c:pt>
                <c:pt idx="27">
                  <c:v>545.96065732386</c:v>
                </c:pt>
                <c:pt idx="28">
                  <c:v>463.67763181466103</c:v>
                </c:pt>
                <c:pt idx="29">
                  <c:v>408.12061049692431</c:v>
                </c:pt>
                <c:pt idx="30">
                  <c:v>552.27610564176166</c:v>
                </c:pt>
                <c:pt idx="31">
                  <c:v>559.03995115751763</c:v>
                </c:pt>
                <c:pt idx="32">
                  <c:v>588.31621435157854</c:v>
                </c:pt>
                <c:pt idx="33">
                  <c:v>479.26514552335038</c:v>
                </c:pt>
                <c:pt idx="34">
                  <c:v>598.95224705395435</c:v>
                </c:pt>
                <c:pt idx="35">
                  <c:v>585.91975950856363</c:v>
                </c:pt>
                <c:pt idx="36">
                  <c:v>429.06005616185757</c:v>
                </c:pt>
                <c:pt idx="37">
                  <c:v>491.48333722190739</c:v>
                </c:pt>
                <c:pt idx="38">
                  <c:v>480.99224838587998</c:v>
                </c:pt>
                <c:pt idx="39">
                  <c:v>517.66861034615124</c:v>
                </c:pt>
                <c:pt idx="40">
                  <c:v>450.77201650097152</c:v>
                </c:pt>
                <c:pt idx="41">
                  <c:v>501.27464586172835</c:v>
                </c:pt>
                <c:pt idx="42">
                  <c:v>482.90284101169016</c:v>
                </c:pt>
                <c:pt idx="43">
                  <c:v>584.92654424054035</c:v>
                </c:pt>
                <c:pt idx="44">
                  <c:v>584.69628706402455</c:v>
                </c:pt>
                <c:pt idx="45">
                  <c:v>512.53971786887928</c:v>
                </c:pt>
                <c:pt idx="46">
                  <c:v>540.68829652169757</c:v>
                </c:pt>
                <c:pt idx="47">
                  <c:v>507.33893399974158</c:v>
                </c:pt>
                <c:pt idx="48">
                  <c:v>438.30178186792818</c:v>
                </c:pt>
                <c:pt idx="49">
                  <c:v>212.28617930994074</c:v>
                </c:pt>
                <c:pt idx="50">
                  <c:v>175.83301298305719</c:v>
                </c:pt>
                <c:pt idx="51">
                  <c:v>308.96546381129451</c:v>
                </c:pt>
                <c:pt idx="52">
                  <c:v>156.2424976661963</c:v>
                </c:pt>
                <c:pt idx="53">
                  <c:v>177.96261505877021</c:v>
                </c:pt>
                <c:pt idx="54">
                  <c:v>278.34427503340589</c:v>
                </c:pt>
                <c:pt idx="55">
                  <c:v>238.57418284085497</c:v>
                </c:pt>
                <c:pt idx="56">
                  <c:v>186.81387785821823</c:v>
                </c:pt>
                <c:pt idx="57">
                  <c:v>257.69786986777615</c:v>
                </c:pt>
                <c:pt idx="58">
                  <c:v>333.27668020141778</c:v>
                </c:pt>
                <c:pt idx="59">
                  <c:v>228.73145893330127</c:v>
                </c:pt>
                <c:pt idx="60">
                  <c:v>762.79260961829925</c:v>
                </c:pt>
                <c:pt idx="61">
                  <c:v>866.55353520939343</c:v>
                </c:pt>
                <c:pt idx="62">
                  <c:v>741.70469344027481</c:v>
                </c:pt>
                <c:pt idx="63">
                  <c:v>861.13575141681827</c:v>
                </c:pt>
                <c:pt idx="64">
                  <c:v>779.63432931360046</c:v>
                </c:pt>
                <c:pt idx="65">
                  <c:v>764.51448078646388</c:v>
                </c:pt>
                <c:pt idx="66">
                  <c:v>716.77219011352543</c:v>
                </c:pt>
                <c:pt idx="67">
                  <c:v>899.02976884979216</c:v>
                </c:pt>
                <c:pt idx="68">
                  <c:v>852.74698416431784</c:v>
                </c:pt>
                <c:pt idx="69">
                  <c:v>801.66022254836969</c:v>
                </c:pt>
                <c:pt idx="70">
                  <c:v>744.42393950328915</c:v>
                </c:pt>
                <c:pt idx="71">
                  <c:v>194.29932124831021</c:v>
                </c:pt>
                <c:pt idx="72">
                  <c:v>200.50746621753865</c:v>
                </c:pt>
                <c:pt idx="73">
                  <c:v>211.82886805505575</c:v>
                </c:pt>
                <c:pt idx="74">
                  <c:v>188.36895834027098</c:v>
                </c:pt>
                <c:pt idx="75">
                  <c:v>337.00588071861557</c:v>
                </c:pt>
                <c:pt idx="76">
                  <c:v>200.75363442473667</c:v>
                </c:pt>
                <c:pt idx="77">
                  <c:v>253.59063936574148</c:v>
                </c:pt>
                <c:pt idx="78">
                  <c:v>971.98792715055117</c:v>
                </c:pt>
                <c:pt idx="79">
                  <c:v>1000.0871071532858</c:v>
                </c:pt>
                <c:pt idx="80">
                  <c:v>1003.2466489826993</c:v>
                </c:pt>
                <c:pt idx="81">
                  <c:v>940.94338321773012</c:v>
                </c:pt>
                <c:pt idx="82">
                  <c:v>965.45364296870378</c:v>
                </c:pt>
                <c:pt idx="83">
                  <c:v>1028.1388454895375</c:v>
                </c:pt>
                <c:pt idx="84">
                  <c:v>1033.4022826833072</c:v>
                </c:pt>
                <c:pt idx="85">
                  <c:v>1088.8615687169365</c:v>
                </c:pt>
                <c:pt idx="86">
                  <c:v>909.49684602186119</c:v>
                </c:pt>
                <c:pt idx="87">
                  <c:v>973.07351938685429</c:v>
                </c:pt>
                <c:pt idx="88">
                  <c:v>1057.2201010588878</c:v>
                </c:pt>
                <c:pt idx="89">
                  <c:v>1020.1329486254522</c:v>
                </c:pt>
                <c:pt idx="90">
                  <c:v>1039.7224731414349</c:v>
                </c:pt>
                <c:pt idx="91">
                  <c:v>1056.0802956663631</c:v>
                </c:pt>
                <c:pt idx="92">
                  <c:v>963.06331958113185</c:v>
                </c:pt>
                <c:pt idx="93">
                  <c:v>1001.0423244659326</c:v>
                </c:pt>
                <c:pt idx="94">
                  <c:v>910.82773912882556</c:v>
                </c:pt>
                <c:pt idx="95">
                  <c:v>1088.9306978196369</c:v>
                </c:pt>
                <c:pt idx="96">
                  <c:v>964.06881573730357</c:v>
                </c:pt>
                <c:pt idx="97">
                  <c:v>942.20031124875572</c:v>
                </c:pt>
                <c:pt idx="98">
                  <c:v>935.82305939801438</c:v>
                </c:pt>
                <c:pt idx="99">
                  <c:v>1054.3063248253966</c:v>
                </c:pt>
                <c:pt idx="100">
                  <c:v>925.80555419794132</c:v>
                </c:pt>
                <c:pt idx="101">
                  <c:v>1058.3853515961666</c:v>
                </c:pt>
                <c:pt idx="102">
                  <c:v>1041.6819497101501</c:v>
                </c:pt>
                <c:pt idx="103">
                  <c:v>971.05685027919185</c:v>
                </c:pt>
                <c:pt idx="104">
                  <c:v>1044.9427386858829</c:v>
                </c:pt>
                <c:pt idx="105">
                  <c:v>1019.175549681034</c:v>
                </c:pt>
                <c:pt idx="106">
                  <c:v>971.66070005780443</c:v>
                </c:pt>
                <c:pt idx="107">
                  <c:v>1064.2764317386532</c:v>
                </c:pt>
                <c:pt idx="108">
                  <c:v>931.08591491487186</c:v>
                </c:pt>
                <c:pt idx="109">
                  <c:v>976.00541878065746</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539.89952971224227</c:v>
                </c:pt>
                <c:pt idx="125">
                  <c:v>691.29774486750784</c:v>
                </c:pt>
                <c:pt idx="126">
                  <c:v>524.09902850870424</c:v>
                </c:pt>
                <c:pt idx="127">
                  <c:v>626.207664446217</c:v>
                </c:pt>
                <c:pt idx="128">
                  <c:v>554.7511196144311</c:v>
                </c:pt>
                <c:pt idx="129">
                  <c:v>675.7050958215998</c:v>
                </c:pt>
                <c:pt idx="130">
                  <c:v>645.19629161491821</c:v>
                </c:pt>
                <c:pt idx="131">
                  <c:v>618.93344378894221</c:v>
                </c:pt>
                <c:pt idx="132">
                  <c:v>565.90735626217963</c:v>
                </c:pt>
                <c:pt idx="133">
                  <c:v>693.85955754127099</c:v>
                </c:pt>
                <c:pt idx="134">
                  <c:v>678.14760600235786</c:v>
                </c:pt>
                <c:pt idx="135">
                  <c:v>687.56764687022678</c:v>
                </c:pt>
                <c:pt idx="136">
                  <c:v>693.66848545123071</c:v>
                </c:pt>
                <c:pt idx="137">
                  <c:v>546.41288441071765</c:v>
                </c:pt>
                <c:pt idx="138">
                  <c:v>675.41591088181485</c:v>
                </c:pt>
                <c:pt idx="139">
                  <c:v>701.49485047220583</c:v>
                </c:pt>
                <c:pt idx="140">
                  <c:v>683.63232626686852</c:v>
                </c:pt>
                <c:pt idx="141">
                  <c:v>654.43864079552486</c:v>
                </c:pt>
                <c:pt idx="142">
                  <c:v>786.15537623152773</c:v>
                </c:pt>
                <c:pt idx="143">
                  <c:v>726.97760564708938</c:v>
                </c:pt>
                <c:pt idx="144">
                  <c:v>745.24968724006112</c:v>
                </c:pt>
                <c:pt idx="145">
                  <c:v>723.35546522866616</c:v>
                </c:pt>
                <c:pt idx="146">
                  <c:v>763.10452787068198</c:v>
                </c:pt>
                <c:pt idx="147">
                  <c:v>735.81245945904902</c:v>
                </c:pt>
                <c:pt idx="148">
                  <c:v>624.64518758510189</c:v>
                </c:pt>
                <c:pt idx="149">
                  <c:v>675.17298222395459</c:v>
                </c:pt>
                <c:pt idx="150">
                  <c:v>711.39358090018243</c:v>
                </c:pt>
                <c:pt idx="151">
                  <c:v>723.28175047965885</c:v>
                </c:pt>
                <c:pt idx="152">
                  <c:v>671.31748202631468</c:v>
                </c:pt>
                <c:pt idx="153">
                  <c:v>740.78835020271322</c:v>
                </c:pt>
                <c:pt idx="154">
                  <c:v>744.76944743557851</c:v>
                </c:pt>
                <c:pt idx="155">
                  <c:v>745.94296343310452</c:v>
                </c:pt>
                <c:pt idx="156">
                  <c:v>727.00412480347859</c:v>
                </c:pt>
                <c:pt idx="157">
                  <c:v>612.35233651551266</c:v>
                </c:pt>
                <c:pt idx="158">
                  <c:v>607.22010129435989</c:v>
                </c:pt>
                <c:pt idx="159">
                  <c:v>670.88806969631617</c:v>
                </c:pt>
                <c:pt idx="160">
                  <c:v>183.51737438866326</c:v>
                </c:pt>
                <c:pt idx="161">
                  <c:v>290.03353755952094</c:v>
                </c:pt>
                <c:pt idx="162">
                  <c:v>283.23584929801223</c:v>
                </c:pt>
                <c:pt idx="163">
                  <c:v>268.53553023499342</c:v>
                </c:pt>
                <c:pt idx="164">
                  <c:v>230.01871936944508</c:v>
                </c:pt>
                <c:pt idx="165">
                  <c:v>204.34518571990895</c:v>
                </c:pt>
                <c:pt idx="166">
                  <c:v>337.90687294483746</c:v>
                </c:pt>
                <c:pt idx="167">
                  <c:v>175.98062219486133</c:v>
                </c:pt>
                <c:pt idx="168">
                  <c:v>296.57904909832519</c:v>
                </c:pt>
                <c:pt idx="169">
                  <c:v>222.99193559242963</c:v>
                </c:pt>
                <c:pt idx="170">
                  <c:v>169.12196505511326</c:v>
                </c:pt>
                <c:pt idx="171">
                  <c:v>279.90197446125649</c:v>
                </c:pt>
                <c:pt idx="172">
                  <c:v>242.04533352717715</c:v>
                </c:pt>
                <c:pt idx="173">
                  <c:v>154.92540160121803</c:v>
                </c:pt>
                <c:pt idx="174">
                  <c:v>222.15770130874205</c:v>
                </c:pt>
                <c:pt idx="175">
                  <c:v>212.06049671515484</c:v>
                </c:pt>
                <c:pt idx="176">
                  <c:v>275.78852368336447</c:v>
                </c:pt>
                <c:pt idx="177">
                  <c:v>343.10099476395999</c:v>
                </c:pt>
                <c:pt idx="178">
                  <c:v>349.37385040449749</c:v>
                </c:pt>
                <c:pt idx="179">
                  <c:v>233.94258041883018</c:v>
                </c:pt>
                <c:pt idx="180">
                  <c:v>280.08597485864971</c:v>
                </c:pt>
                <c:pt idx="181">
                  <c:v>332.61582469219411</c:v>
                </c:pt>
                <c:pt idx="182">
                  <c:v>343.66947072010134</c:v>
                </c:pt>
                <c:pt idx="183">
                  <c:v>154.35949024541571</c:v>
                </c:pt>
                <c:pt idx="184">
                  <c:v>172.86591619905221</c:v>
                </c:pt>
                <c:pt idx="185">
                  <c:v>307.29850726278983</c:v>
                </c:pt>
                <c:pt idx="186">
                  <c:v>201.32073669494571</c:v>
                </c:pt>
                <c:pt idx="187">
                  <c:v>570.97786607058185</c:v>
                </c:pt>
                <c:pt idx="188">
                  <c:v>621.17587929394836</c:v>
                </c:pt>
                <c:pt idx="189">
                  <c:v>714.32642670762561</c:v>
                </c:pt>
                <c:pt idx="190">
                  <c:v>646.09899028615791</c:v>
                </c:pt>
                <c:pt idx="191">
                  <c:v>673.64603334995536</c:v>
                </c:pt>
                <c:pt idx="192">
                  <c:v>688.94163821510483</c:v>
                </c:pt>
                <c:pt idx="193">
                  <c:v>665.8524459760298</c:v>
                </c:pt>
                <c:pt idx="194">
                  <c:v>731.95833804437098</c:v>
                </c:pt>
                <c:pt idx="195">
                  <c:v>567.87607206062785</c:v>
                </c:pt>
                <c:pt idx="196">
                  <c:v>687.64394023800469</c:v>
                </c:pt>
                <c:pt idx="197">
                  <c:v>579.5250846087215</c:v>
                </c:pt>
                <c:pt idx="198">
                  <c:v>707.61143242731464</c:v>
                </c:pt>
                <c:pt idx="199">
                  <c:v>743.41778780606774</c:v>
                </c:pt>
                <c:pt idx="200">
                  <c:v>575.17319347057935</c:v>
                </c:pt>
                <c:pt idx="201">
                  <c:v>710.58348323249606</c:v>
                </c:pt>
                <c:pt idx="202">
                  <c:v>653.71233968141325</c:v>
                </c:pt>
                <c:pt idx="203">
                  <c:v>738.54007748506115</c:v>
                </c:pt>
                <c:pt idx="204">
                  <c:v>303.66259808629434</c:v>
                </c:pt>
                <c:pt idx="205">
                  <c:v>327.64740711287709</c:v>
                </c:pt>
                <c:pt idx="206">
                  <c:v>205.4649616193451</c:v>
                </c:pt>
                <c:pt idx="207">
                  <c:v>182.45544226188645</c:v>
                </c:pt>
                <c:pt idx="208">
                  <c:v>175.153530371888</c:v>
                </c:pt>
                <c:pt idx="209">
                  <c:v>263.11321165621598</c:v>
                </c:pt>
                <c:pt idx="210">
                  <c:v>308.62697071227376</c:v>
                </c:pt>
                <c:pt idx="211">
                  <c:v>246.82081475725579</c:v>
                </c:pt>
                <c:pt idx="212">
                  <c:v>328.57193092616762</c:v>
                </c:pt>
                <c:pt idx="213">
                  <c:v>207.3346205152593</c:v>
                </c:pt>
                <c:pt idx="214">
                  <c:v>221.46426154036999</c:v>
                </c:pt>
                <c:pt idx="215">
                  <c:v>159.37244565059746</c:v>
                </c:pt>
                <c:pt idx="216">
                  <c:v>169.48291672878088</c:v>
                </c:pt>
                <c:pt idx="217">
                  <c:v>201.29232224794589</c:v>
                </c:pt>
                <c:pt idx="218">
                  <c:v>766.16203158478174</c:v>
                </c:pt>
                <c:pt idx="219">
                  <c:v>879.33889011941574</c:v>
                </c:pt>
                <c:pt idx="220">
                  <c:v>915.48734763968082</c:v>
                </c:pt>
                <c:pt idx="221">
                  <c:v>796.18024544008199</c:v>
                </c:pt>
                <c:pt idx="222">
                  <c:v>935.5183599415534</c:v>
                </c:pt>
                <c:pt idx="223">
                  <c:v>880.48354062614294</c:v>
                </c:pt>
                <c:pt idx="224">
                  <c:v>944.76216625575944</c:v>
                </c:pt>
                <c:pt idx="225">
                  <c:v>940.36579805129782</c:v>
                </c:pt>
                <c:pt idx="226">
                  <c:v>894.51073477922023</c:v>
                </c:pt>
                <c:pt idx="227">
                  <c:v>759.15908015052185</c:v>
                </c:pt>
                <c:pt idx="228">
                  <c:v>801.36295336614012</c:v>
                </c:pt>
                <c:pt idx="229">
                  <c:v>790.41286360490642</c:v>
                </c:pt>
                <c:pt idx="230">
                  <c:v>763.89546524526145</c:v>
                </c:pt>
                <c:pt idx="231">
                  <c:v>756.88147252389365</c:v>
                </c:pt>
                <c:pt idx="232">
                  <c:v>752.44765128744666</c:v>
                </c:pt>
                <c:pt idx="233">
                  <c:v>795.03159775149049</c:v>
                </c:pt>
                <c:pt idx="234">
                  <c:v>771.56200376097161</c:v>
                </c:pt>
                <c:pt idx="235">
                  <c:v>936.81124234853246</c:v>
                </c:pt>
                <c:pt idx="236">
                  <c:v>840.47921050215132</c:v>
                </c:pt>
                <c:pt idx="237">
                  <c:v>780.83217352993893</c:v>
                </c:pt>
                <c:pt idx="238">
                  <c:v>934.31894036825156</c:v>
                </c:pt>
                <c:pt idx="239">
                  <c:v>851.6569068669196</c:v>
                </c:pt>
                <c:pt idx="240">
                  <c:v>878.95325834894402</c:v>
                </c:pt>
                <c:pt idx="241">
                  <c:v>832.80614151786722</c:v>
                </c:pt>
                <c:pt idx="242">
                  <c:v>781.78626911492506</c:v>
                </c:pt>
                <c:pt idx="243">
                  <c:v>923.73757987823592</c:v>
                </c:pt>
                <c:pt idx="244">
                  <c:v>755.04415482365891</c:v>
                </c:pt>
                <c:pt idx="245">
                  <c:v>865.5098640258102</c:v>
                </c:pt>
                <c:pt idx="246">
                  <c:v>929.3877391908959</c:v>
                </c:pt>
                <c:pt idx="247">
                  <c:v>865.04124691209245</c:v>
                </c:pt>
                <c:pt idx="248">
                  <c:v>850.46727400918792</c:v>
                </c:pt>
                <c:pt idx="249">
                  <c:v>886.29629032320668</c:v>
                </c:pt>
                <c:pt idx="250">
                  <c:v>911.54600397737659</c:v>
                </c:pt>
                <c:pt idx="251">
                  <c:v>932.88529647239591</c:v>
                </c:pt>
                <c:pt idx="252">
                  <c:v>914.21680254321939</c:v>
                </c:pt>
                <c:pt idx="253">
                  <c:v>974.18760467399909</c:v>
                </c:pt>
                <c:pt idx="254">
                  <c:v>1033.143260216033</c:v>
                </c:pt>
                <c:pt idx="255">
                  <c:v>1077.6655987601941</c:v>
                </c:pt>
                <c:pt idx="256">
                  <c:v>1089.4719685611637</c:v>
                </c:pt>
                <c:pt idx="257">
                  <c:v>925.16009576921897</c:v>
                </c:pt>
                <c:pt idx="258">
                  <c:v>1012.2020458883928</c:v>
                </c:pt>
                <c:pt idx="259">
                  <c:v>411.44322518589956</c:v>
                </c:pt>
                <c:pt idx="260">
                  <c:v>272.10679749482392</c:v>
                </c:pt>
                <c:pt idx="261">
                  <c:v>172.59898661713271</c:v>
                </c:pt>
                <c:pt idx="262">
                  <c:v>331.16153583064624</c:v>
                </c:pt>
                <c:pt idx="263">
                  <c:v>313.3430192841879</c:v>
                </c:pt>
                <c:pt idx="264">
                  <c:v>178.2854903567918</c:v>
                </c:pt>
                <c:pt idx="265">
                  <c:v>334.24518425040696</c:v>
                </c:pt>
                <c:pt idx="266">
                  <c:v>247.01931268568899</c:v>
                </c:pt>
                <c:pt idx="267">
                  <c:v>221.76199120446074</c:v>
                </c:pt>
                <c:pt idx="268">
                  <c:v>290.80060033428299</c:v>
                </c:pt>
                <c:pt idx="269">
                  <c:v>309.0163442657381</c:v>
                </c:pt>
                <c:pt idx="270">
                  <c:v>189.48280675321757</c:v>
                </c:pt>
                <c:pt idx="271">
                  <c:v>196.39370915359166</c:v>
                </c:pt>
                <c:pt idx="272">
                  <c:v>335.42278759503643</c:v>
                </c:pt>
                <c:pt idx="273">
                  <c:v>943.02792346047431</c:v>
                </c:pt>
                <c:pt idx="274">
                  <c:v>1016.8252066552479</c:v>
                </c:pt>
                <c:pt idx="275">
                  <c:v>973.85888778271078</c:v>
                </c:pt>
                <c:pt idx="276">
                  <c:v>952.93605679996824</c:v>
                </c:pt>
                <c:pt idx="277">
                  <c:v>1040.6149993366539</c:v>
                </c:pt>
                <c:pt idx="278">
                  <c:v>1081.1308325320515</c:v>
                </c:pt>
                <c:pt idx="279">
                  <c:v>915.4900613317642</c:v>
                </c:pt>
                <c:pt idx="280">
                  <c:v>959.59478322055884</c:v>
                </c:pt>
                <c:pt idx="281">
                  <c:v>1080.9833639421504</c:v>
                </c:pt>
                <c:pt idx="282">
                  <c:v>1007.2780244652031</c:v>
                </c:pt>
                <c:pt idx="283">
                  <c:v>1000.6288503568165</c:v>
                </c:pt>
                <c:pt idx="284">
                  <c:v>992.41759677510152</c:v>
                </c:pt>
                <c:pt idx="285">
                  <c:v>1024.4139445063672</c:v>
                </c:pt>
                <c:pt idx="286">
                  <c:v>747.2995293591265</c:v>
                </c:pt>
                <c:pt idx="287">
                  <c:v>731.74063734985702</c:v>
                </c:pt>
                <c:pt idx="288">
                  <c:v>744.37348970209757</c:v>
                </c:pt>
                <c:pt idx="289">
                  <c:v>769.12984733011047</c:v>
                </c:pt>
                <c:pt idx="290">
                  <c:v>683.46772846827491</c:v>
                </c:pt>
                <c:pt idx="291">
                  <c:v>773.14039442266983</c:v>
                </c:pt>
                <c:pt idx="292">
                  <c:v>703.06138840031645</c:v>
                </c:pt>
                <c:pt idx="293">
                  <c:v>730.88107113926071</c:v>
                </c:pt>
                <c:pt idx="294">
                  <c:v>696.79963485318922</c:v>
                </c:pt>
                <c:pt idx="295">
                  <c:v>775.26554238550739</c:v>
                </c:pt>
                <c:pt idx="296">
                  <c:v>780.84160209493166</c:v>
                </c:pt>
                <c:pt idx="297">
                  <c:v>703.82983825651104</c:v>
                </c:pt>
                <c:pt idx="298">
                  <c:v>822.3017832417197</c:v>
                </c:pt>
                <c:pt idx="299">
                  <c:v>423.33940776789734</c:v>
                </c:pt>
                <c:pt idx="300">
                  <c:v>591.47663831492514</c:v>
                </c:pt>
                <c:pt idx="301">
                  <c:v>468.84419963671166</c:v>
                </c:pt>
                <c:pt idx="302">
                  <c:v>531.34338939429472</c:v>
                </c:pt>
                <c:pt idx="303">
                  <c:v>410.98895346641098</c:v>
                </c:pt>
                <c:pt idx="304">
                  <c:v>560.74317759836003</c:v>
                </c:pt>
                <c:pt idx="305">
                  <c:v>482.73107484072557</c:v>
                </c:pt>
                <c:pt idx="306">
                  <c:v>468.97151091691592</c:v>
                </c:pt>
                <c:pt idx="307">
                  <c:v>492.05738723985769</c:v>
                </c:pt>
                <c:pt idx="308">
                  <c:v>522.41644873929772</c:v>
                </c:pt>
                <c:pt idx="309">
                  <c:v>549.09381605243038</c:v>
                </c:pt>
                <c:pt idx="310">
                  <c:v>491.0075452798435</c:v>
                </c:pt>
                <c:pt idx="311">
                  <c:v>432.49243249684434</c:v>
                </c:pt>
                <c:pt idx="312">
                  <c:v>476.67787297732161</c:v>
                </c:pt>
                <c:pt idx="313">
                  <c:v>483.68131832572919</c:v>
                </c:pt>
                <c:pt idx="314">
                  <c:v>604.92123387641868</c:v>
                </c:pt>
                <c:pt idx="315">
                  <c:v>609.46828338040109</c:v>
                </c:pt>
                <c:pt idx="316">
                  <c:v>453.62077490680826</c:v>
                </c:pt>
                <c:pt idx="317">
                  <c:v>562.60860682827627</c:v>
                </c:pt>
                <c:pt idx="318">
                  <c:v>509.57240296049235</c:v>
                </c:pt>
                <c:pt idx="319">
                  <c:v>560.58015863628975</c:v>
                </c:pt>
                <c:pt idx="320">
                  <c:v>559.32481072729115</c:v>
                </c:pt>
                <c:pt idx="321">
                  <c:v>382.64743034487901</c:v>
                </c:pt>
                <c:pt idx="322">
                  <c:v>0</c:v>
                </c:pt>
                <c:pt idx="323">
                  <c:v>0</c:v>
                </c:pt>
                <c:pt idx="324">
                  <c:v>0</c:v>
                </c:pt>
                <c:pt idx="325">
                  <c:v>0</c:v>
                </c:pt>
                <c:pt idx="326">
                  <c:v>0</c:v>
                </c:pt>
                <c:pt idx="327">
                  <c:v>0</c:v>
                </c:pt>
                <c:pt idx="328">
                  <c:v>0</c:v>
                </c:pt>
                <c:pt idx="329">
                  <c:v>0</c:v>
                </c:pt>
                <c:pt idx="330">
                  <c:v>0</c:v>
                </c:pt>
                <c:pt idx="331">
                  <c:v>0</c:v>
                </c:pt>
                <c:pt idx="332">
                  <c:v>192.80319111852464</c:v>
                </c:pt>
                <c:pt idx="333">
                  <c:v>180.7671604893668</c:v>
                </c:pt>
                <c:pt idx="334">
                  <c:v>267.16412399514229</c:v>
                </c:pt>
                <c:pt idx="335">
                  <c:v>181.88816029662405</c:v>
                </c:pt>
                <c:pt idx="336">
                  <c:v>153.90956889393908</c:v>
                </c:pt>
                <c:pt idx="337">
                  <c:v>293.64266850391732</c:v>
                </c:pt>
                <c:pt idx="338">
                  <c:v>207.35491211081387</c:v>
                </c:pt>
                <c:pt idx="339">
                  <c:v>317.43207129955795</c:v>
                </c:pt>
                <c:pt idx="340">
                  <c:v>167.89578558435039</c:v>
                </c:pt>
                <c:pt idx="341">
                  <c:v>201.9141871612353</c:v>
                </c:pt>
                <c:pt idx="342">
                  <c:v>1004.2252534769375</c:v>
                </c:pt>
                <c:pt idx="343">
                  <c:v>986.72023974178819</c:v>
                </c:pt>
                <c:pt idx="344">
                  <c:v>949.61867471346659</c:v>
                </c:pt>
                <c:pt idx="345">
                  <c:v>955.76740843402195</c:v>
                </c:pt>
                <c:pt idx="346">
                  <c:v>850.30142239295037</c:v>
                </c:pt>
                <c:pt idx="347">
                  <c:v>914.59395198863524</c:v>
                </c:pt>
                <c:pt idx="348">
                  <c:v>1020.2341771309107</c:v>
                </c:pt>
                <c:pt idx="349">
                  <c:v>866.44257815497531</c:v>
                </c:pt>
                <c:pt idx="350">
                  <c:v>994.4180124794359</c:v>
                </c:pt>
                <c:pt idx="351">
                  <c:v>859.54093950112417</c:v>
                </c:pt>
                <c:pt idx="352">
                  <c:v>269.67500295104321</c:v>
                </c:pt>
                <c:pt idx="353">
                  <c:v>352.38281994518661</c:v>
                </c:pt>
                <c:pt idx="354">
                  <c:v>290.03113032152942</c:v>
                </c:pt>
                <c:pt idx="355">
                  <c:v>267.11310377729501</c:v>
                </c:pt>
                <c:pt idx="356">
                  <c:v>308.71888046942058</c:v>
                </c:pt>
                <c:pt idx="357">
                  <c:v>357.54134109119855</c:v>
                </c:pt>
                <c:pt idx="358">
                  <c:v>375.95226184353169</c:v>
                </c:pt>
                <c:pt idx="359">
                  <c:v>345.88990511058228</c:v>
                </c:pt>
                <c:pt idx="360">
                  <c:v>321.04024276880227</c:v>
                </c:pt>
                <c:pt idx="361">
                  <c:v>231.68695306876987</c:v>
                </c:pt>
                <c:pt idx="362">
                  <c:v>337.02328493410664</c:v>
                </c:pt>
                <c:pt idx="363">
                  <c:v>230.42814323237258</c:v>
                </c:pt>
                <c:pt idx="364">
                  <c:v>339.50995192220762</c:v>
                </c:pt>
                <c:pt idx="365">
                  <c:v>215.22555153782321</c:v>
                </c:pt>
                <c:pt idx="366">
                  <c:v>336.18526097289896</c:v>
                </c:pt>
                <c:pt idx="367">
                  <c:v>387.41541577506769</c:v>
                </c:pt>
                <c:pt idx="368">
                  <c:v>317.53071187220166</c:v>
                </c:pt>
                <c:pt idx="369">
                  <c:v>257.63033953339686</c:v>
                </c:pt>
                <c:pt idx="370">
                  <c:v>254.14618577617841</c:v>
                </c:pt>
                <c:pt idx="371">
                  <c:v>376.62444045354755</c:v>
                </c:pt>
                <c:pt idx="372">
                  <c:v>390.31227822153437</c:v>
                </c:pt>
                <c:pt idx="373">
                  <c:v>536.25326295101593</c:v>
                </c:pt>
                <c:pt idx="374">
                  <c:v>555.8225502926972</c:v>
                </c:pt>
                <c:pt idx="375">
                  <c:v>669.77211119299</c:v>
                </c:pt>
                <c:pt idx="376">
                  <c:v>511.84865637315056</c:v>
                </c:pt>
                <c:pt idx="377">
                  <c:v>609.41947988660399</c:v>
                </c:pt>
                <c:pt idx="378">
                  <c:v>660.0443041811186</c:v>
                </c:pt>
                <c:pt idx="379">
                  <c:v>673.06779945014023</c:v>
                </c:pt>
                <c:pt idx="380">
                  <c:v>661.34478987553302</c:v>
                </c:pt>
                <c:pt idx="381">
                  <c:v>551.35698765749896</c:v>
                </c:pt>
                <c:pt idx="382">
                  <c:v>597.5277499973995</c:v>
                </c:pt>
                <c:pt idx="383">
                  <c:v>612.49696589152154</c:v>
                </c:pt>
                <c:pt idx="384">
                  <c:v>542.73232932026644</c:v>
                </c:pt>
                <c:pt idx="385">
                  <c:v>601.62699317157399</c:v>
                </c:pt>
                <c:pt idx="386">
                  <c:v>473.68514411381329</c:v>
                </c:pt>
                <c:pt idx="387">
                  <c:v>577.90255789378079</c:v>
                </c:pt>
                <c:pt idx="388">
                  <c:v>486.09206024789466</c:v>
                </c:pt>
                <c:pt idx="389">
                  <c:v>533.56145368145053</c:v>
                </c:pt>
                <c:pt idx="390">
                  <c:v>633.83544884449338</c:v>
                </c:pt>
                <c:pt idx="391">
                  <c:v>578.80216187714564</c:v>
                </c:pt>
                <c:pt idx="392">
                  <c:v>246.86549400080639</c:v>
                </c:pt>
                <c:pt idx="393">
                  <c:v>302.60846932801269</c:v>
                </c:pt>
                <c:pt idx="394">
                  <c:v>222.19568421095425</c:v>
                </c:pt>
                <c:pt idx="395">
                  <c:v>304.78505150135629</c:v>
                </c:pt>
                <c:pt idx="396">
                  <c:v>291.52337264385733</c:v>
                </c:pt>
                <c:pt idx="397">
                  <c:v>270.65730475099372</c:v>
                </c:pt>
                <c:pt idx="398">
                  <c:v>163.63133312900561</c:v>
                </c:pt>
                <c:pt idx="399">
                  <c:v>344.75530176165921</c:v>
                </c:pt>
              </c:numCache>
            </c:numRef>
          </c:val>
          <c:smooth val="0"/>
          <c:extLst>
            <c:ext xmlns:c16="http://schemas.microsoft.com/office/drawing/2014/chart" uri="{C3380CC4-5D6E-409C-BE32-E72D297353CC}">
              <c16:uniqueId val="{00000000-DCBC-4925-B330-2D41662E963E}"/>
            </c:ext>
          </c:extLst>
        </c:ser>
        <c:ser>
          <c:idx val="1"/>
          <c:order val="1"/>
          <c:spPr>
            <a:ln w="28575" cap="rnd">
              <a:solidFill>
                <a:srgbClr val="479AD1"/>
              </a:solidFill>
              <a:round/>
            </a:ln>
            <a:effectLst/>
          </c:spPr>
          <c:marker>
            <c:symbol val="none"/>
          </c:marker>
          <c:val>
            <c:numRef>
              <c:f>'Sheet1 (3)'!$C$1:$C$400</c:f>
              <c:numCache>
                <c:formatCode>General</c:formatCode>
                <c:ptCount val="400"/>
                <c:pt idx="0">
                  <c:v>350</c:v>
                </c:pt>
                <c:pt idx="1">
                  <c:v>350</c:v>
                </c:pt>
                <c:pt idx="2">
                  <c:v>350</c:v>
                </c:pt>
                <c:pt idx="3">
                  <c:v>350</c:v>
                </c:pt>
                <c:pt idx="4">
                  <c:v>350</c:v>
                </c:pt>
                <c:pt idx="5">
                  <c:v>350</c:v>
                </c:pt>
                <c:pt idx="6">
                  <c:v>350</c:v>
                </c:pt>
                <c:pt idx="7">
                  <c:v>350</c:v>
                </c:pt>
                <c:pt idx="8">
                  <c:v>350</c:v>
                </c:pt>
                <c:pt idx="9">
                  <c:v>350</c:v>
                </c:pt>
                <c:pt idx="10">
                  <c:v>350</c:v>
                </c:pt>
                <c:pt idx="11">
                  <c:v>350</c:v>
                </c:pt>
                <c:pt idx="12">
                  <c:v>350</c:v>
                </c:pt>
                <c:pt idx="13">
                  <c:v>350</c:v>
                </c:pt>
                <c:pt idx="14">
                  <c:v>350</c:v>
                </c:pt>
                <c:pt idx="15">
                  <c:v>350</c:v>
                </c:pt>
                <c:pt idx="16">
                  <c:v>350</c:v>
                </c:pt>
                <c:pt idx="17">
                  <c:v>350</c:v>
                </c:pt>
                <c:pt idx="18">
                  <c:v>350</c:v>
                </c:pt>
                <c:pt idx="19">
                  <c:v>350</c:v>
                </c:pt>
                <c:pt idx="20">
                  <c:v>600</c:v>
                </c:pt>
                <c:pt idx="21">
                  <c:v>600</c:v>
                </c:pt>
                <c:pt idx="22">
                  <c:v>600</c:v>
                </c:pt>
                <c:pt idx="23">
                  <c:v>600</c:v>
                </c:pt>
                <c:pt idx="24">
                  <c:v>600</c:v>
                </c:pt>
                <c:pt idx="25">
                  <c:v>600</c:v>
                </c:pt>
                <c:pt idx="26">
                  <c:v>600</c:v>
                </c:pt>
                <c:pt idx="27">
                  <c:v>600</c:v>
                </c:pt>
                <c:pt idx="28">
                  <c:v>600</c:v>
                </c:pt>
                <c:pt idx="29">
                  <c:v>600</c:v>
                </c:pt>
                <c:pt idx="30">
                  <c:v>600</c:v>
                </c:pt>
                <c:pt idx="31">
                  <c:v>600</c:v>
                </c:pt>
                <c:pt idx="32">
                  <c:v>600</c:v>
                </c:pt>
                <c:pt idx="33">
                  <c:v>600</c:v>
                </c:pt>
                <c:pt idx="34">
                  <c:v>600</c:v>
                </c:pt>
                <c:pt idx="35">
                  <c:v>600</c:v>
                </c:pt>
                <c:pt idx="36">
                  <c:v>600</c:v>
                </c:pt>
                <c:pt idx="37">
                  <c:v>600</c:v>
                </c:pt>
                <c:pt idx="38">
                  <c:v>600</c:v>
                </c:pt>
                <c:pt idx="39">
                  <c:v>600</c:v>
                </c:pt>
                <c:pt idx="40">
                  <c:v>600</c:v>
                </c:pt>
                <c:pt idx="41">
                  <c:v>600</c:v>
                </c:pt>
                <c:pt idx="42">
                  <c:v>600</c:v>
                </c:pt>
                <c:pt idx="43">
                  <c:v>600</c:v>
                </c:pt>
                <c:pt idx="44">
                  <c:v>600</c:v>
                </c:pt>
                <c:pt idx="45">
                  <c:v>600</c:v>
                </c:pt>
                <c:pt idx="46">
                  <c:v>600</c:v>
                </c:pt>
                <c:pt idx="47">
                  <c:v>600</c:v>
                </c:pt>
                <c:pt idx="48">
                  <c:v>600</c:v>
                </c:pt>
                <c:pt idx="49">
                  <c:v>600</c:v>
                </c:pt>
                <c:pt idx="50">
                  <c:v>600</c:v>
                </c:pt>
                <c:pt idx="51">
                  <c:v>600</c:v>
                </c:pt>
                <c:pt idx="52">
                  <c:v>350</c:v>
                </c:pt>
                <c:pt idx="53">
                  <c:v>350</c:v>
                </c:pt>
                <c:pt idx="54">
                  <c:v>350</c:v>
                </c:pt>
                <c:pt idx="55">
                  <c:v>350</c:v>
                </c:pt>
                <c:pt idx="56">
                  <c:v>350</c:v>
                </c:pt>
                <c:pt idx="57">
                  <c:v>350</c:v>
                </c:pt>
                <c:pt idx="58">
                  <c:v>350</c:v>
                </c:pt>
                <c:pt idx="59">
                  <c:v>350</c:v>
                </c:pt>
                <c:pt idx="60">
                  <c:v>900</c:v>
                </c:pt>
                <c:pt idx="61">
                  <c:v>900</c:v>
                </c:pt>
                <c:pt idx="62">
                  <c:v>900</c:v>
                </c:pt>
                <c:pt idx="63">
                  <c:v>900</c:v>
                </c:pt>
                <c:pt idx="64">
                  <c:v>900</c:v>
                </c:pt>
                <c:pt idx="65">
                  <c:v>900</c:v>
                </c:pt>
                <c:pt idx="66">
                  <c:v>900</c:v>
                </c:pt>
                <c:pt idx="67">
                  <c:v>900</c:v>
                </c:pt>
                <c:pt idx="68">
                  <c:v>900</c:v>
                </c:pt>
                <c:pt idx="69">
                  <c:v>900</c:v>
                </c:pt>
                <c:pt idx="70">
                  <c:v>900</c:v>
                </c:pt>
                <c:pt idx="71">
                  <c:v>900</c:v>
                </c:pt>
                <c:pt idx="72">
                  <c:v>350</c:v>
                </c:pt>
                <c:pt idx="73">
                  <c:v>350</c:v>
                </c:pt>
                <c:pt idx="74">
                  <c:v>350</c:v>
                </c:pt>
                <c:pt idx="75">
                  <c:v>350</c:v>
                </c:pt>
                <c:pt idx="76">
                  <c:v>1100</c:v>
                </c:pt>
                <c:pt idx="77">
                  <c:v>1100</c:v>
                </c:pt>
                <c:pt idx="78">
                  <c:v>1100</c:v>
                </c:pt>
                <c:pt idx="79">
                  <c:v>1100</c:v>
                </c:pt>
                <c:pt idx="80">
                  <c:v>1100</c:v>
                </c:pt>
                <c:pt idx="81">
                  <c:v>1100</c:v>
                </c:pt>
                <c:pt idx="82">
                  <c:v>1100</c:v>
                </c:pt>
                <c:pt idx="83">
                  <c:v>1100</c:v>
                </c:pt>
                <c:pt idx="84">
                  <c:v>1100</c:v>
                </c:pt>
                <c:pt idx="85">
                  <c:v>1100</c:v>
                </c:pt>
                <c:pt idx="86">
                  <c:v>1100</c:v>
                </c:pt>
                <c:pt idx="87">
                  <c:v>1100</c:v>
                </c:pt>
                <c:pt idx="88">
                  <c:v>1100</c:v>
                </c:pt>
                <c:pt idx="89">
                  <c:v>1100</c:v>
                </c:pt>
                <c:pt idx="90">
                  <c:v>1100</c:v>
                </c:pt>
                <c:pt idx="91">
                  <c:v>1100</c:v>
                </c:pt>
                <c:pt idx="92">
                  <c:v>1100</c:v>
                </c:pt>
                <c:pt idx="93">
                  <c:v>1100</c:v>
                </c:pt>
                <c:pt idx="94">
                  <c:v>1100</c:v>
                </c:pt>
                <c:pt idx="95">
                  <c:v>1100</c:v>
                </c:pt>
                <c:pt idx="96">
                  <c:v>1100</c:v>
                </c:pt>
                <c:pt idx="97">
                  <c:v>1100</c:v>
                </c:pt>
                <c:pt idx="98">
                  <c:v>1100</c:v>
                </c:pt>
                <c:pt idx="99">
                  <c:v>1100</c:v>
                </c:pt>
                <c:pt idx="100">
                  <c:v>1100</c:v>
                </c:pt>
                <c:pt idx="101">
                  <c:v>1100</c:v>
                </c:pt>
                <c:pt idx="102">
                  <c:v>1100</c:v>
                </c:pt>
                <c:pt idx="103">
                  <c:v>1100</c:v>
                </c:pt>
                <c:pt idx="104">
                  <c:v>1100</c:v>
                </c:pt>
                <c:pt idx="105">
                  <c:v>1100</c:v>
                </c:pt>
                <c:pt idx="106">
                  <c:v>1100</c:v>
                </c:pt>
                <c:pt idx="107">
                  <c:v>1100</c:v>
                </c:pt>
                <c:pt idx="108">
                  <c:v>1100</c:v>
                </c:pt>
                <c:pt idx="109">
                  <c:v>1100</c:v>
                </c:pt>
                <c:pt idx="110">
                  <c:v>1100</c:v>
                </c:pt>
                <c:pt idx="111">
                  <c:v>1100</c:v>
                </c:pt>
                <c:pt idx="112">
                  <c:v>110</c:v>
                </c:pt>
                <c:pt idx="113">
                  <c:v>110</c:v>
                </c:pt>
                <c:pt idx="114">
                  <c:v>110</c:v>
                </c:pt>
                <c:pt idx="115">
                  <c:v>110</c:v>
                </c:pt>
                <c:pt idx="116">
                  <c:v>110</c:v>
                </c:pt>
                <c:pt idx="117">
                  <c:v>110</c:v>
                </c:pt>
                <c:pt idx="118">
                  <c:v>110</c:v>
                </c:pt>
                <c:pt idx="119">
                  <c:v>110</c:v>
                </c:pt>
                <c:pt idx="120">
                  <c:v>110</c:v>
                </c:pt>
                <c:pt idx="121">
                  <c:v>110</c:v>
                </c:pt>
                <c:pt idx="122">
                  <c:v>110</c:v>
                </c:pt>
                <c:pt idx="123">
                  <c:v>700</c:v>
                </c:pt>
                <c:pt idx="124">
                  <c:v>700</c:v>
                </c:pt>
                <c:pt idx="125">
                  <c:v>700</c:v>
                </c:pt>
                <c:pt idx="126">
                  <c:v>700</c:v>
                </c:pt>
                <c:pt idx="127">
                  <c:v>700</c:v>
                </c:pt>
                <c:pt idx="128">
                  <c:v>700</c:v>
                </c:pt>
                <c:pt idx="129">
                  <c:v>700</c:v>
                </c:pt>
                <c:pt idx="130">
                  <c:v>700</c:v>
                </c:pt>
                <c:pt idx="131">
                  <c:v>700</c:v>
                </c:pt>
                <c:pt idx="132">
                  <c:v>700</c:v>
                </c:pt>
                <c:pt idx="133">
                  <c:v>700</c:v>
                </c:pt>
                <c:pt idx="134">
                  <c:v>700</c:v>
                </c:pt>
                <c:pt idx="135">
                  <c:v>700</c:v>
                </c:pt>
                <c:pt idx="136">
                  <c:v>800</c:v>
                </c:pt>
                <c:pt idx="137">
                  <c:v>800</c:v>
                </c:pt>
                <c:pt idx="138">
                  <c:v>800</c:v>
                </c:pt>
                <c:pt idx="139">
                  <c:v>800</c:v>
                </c:pt>
                <c:pt idx="140">
                  <c:v>800</c:v>
                </c:pt>
                <c:pt idx="141">
                  <c:v>800</c:v>
                </c:pt>
                <c:pt idx="142">
                  <c:v>800</c:v>
                </c:pt>
                <c:pt idx="143">
                  <c:v>800</c:v>
                </c:pt>
                <c:pt idx="144">
                  <c:v>800</c:v>
                </c:pt>
                <c:pt idx="145">
                  <c:v>800</c:v>
                </c:pt>
                <c:pt idx="146">
                  <c:v>800</c:v>
                </c:pt>
                <c:pt idx="147">
                  <c:v>800</c:v>
                </c:pt>
                <c:pt idx="148">
                  <c:v>800</c:v>
                </c:pt>
                <c:pt idx="149">
                  <c:v>800</c:v>
                </c:pt>
                <c:pt idx="150">
                  <c:v>800</c:v>
                </c:pt>
                <c:pt idx="151">
                  <c:v>800</c:v>
                </c:pt>
                <c:pt idx="152">
                  <c:v>800</c:v>
                </c:pt>
                <c:pt idx="153">
                  <c:v>800</c:v>
                </c:pt>
                <c:pt idx="154">
                  <c:v>800</c:v>
                </c:pt>
                <c:pt idx="155">
                  <c:v>800</c:v>
                </c:pt>
                <c:pt idx="156">
                  <c:v>800</c:v>
                </c:pt>
                <c:pt idx="157">
                  <c:v>800</c:v>
                </c:pt>
                <c:pt idx="158">
                  <c:v>800</c:v>
                </c:pt>
                <c:pt idx="159">
                  <c:v>800</c:v>
                </c:pt>
                <c:pt idx="160">
                  <c:v>350</c:v>
                </c:pt>
                <c:pt idx="161">
                  <c:v>350</c:v>
                </c:pt>
                <c:pt idx="162">
                  <c:v>350</c:v>
                </c:pt>
                <c:pt idx="163">
                  <c:v>350</c:v>
                </c:pt>
                <c:pt idx="164">
                  <c:v>350</c:v>
                </c:pt>
                <c:pt idx="165">
                  <c:v>350</c:v>
                </c:pt>
                <c:pt idx="166">
                  <c:v>350</c:v>
                </c:pt>
                <c:pt idx="167">
                  <c:v>350</c:v>
                </c:pt>
                <c:pt idx="168">
                  <c:v>350</c:v>
                </c:pt>
                <c:pt idx="169">
                  <c:v>350</c:v>
                </c:pt>
                <c:pt idx="170">
                  <c:v>350</c:v>
                </c:pt>
                <c:pt idx="171">
                  <c:v>350</c:v>
                </c:pt>
                <c:pt idx="172">
                  <c:v>350</c:v>
                </c:pt>
                <c:pt idx="173">
                  <c:v>350</c:v>
                </c:pt>
                <c:pt idx="174">
                  <c:v>350</c:v>
                </c:pt>
                <c:pt idx="175">
                  <c:v>350</c:v>
                </c:pt>
                <c:pt idx="176">
                  <c:v>350</c:v>
                </c:pt>
                <c:pt idx="177">
                  <c:v>350</c:v>
                </c:pt>
                <c:pt idx="178">
                  <c:v>350</c:v>
                </c:pt>
                <c:pt idx="179">
                  <c:v>350</c:v>
                </c:pt>
                <c:pt idx="180">
                  <c:v>350</c:v>
                </c:pt>
                <c:pt idx="181">
                  <c:v>350</c:v>
                </c:pt>
                <c:pt idx="182">
                  <c:v>350</c:v>
                </c:pt>
                <c:pt idx="183">
                  <c:v>350</c:v>
                </c:pt>
                <c:pt idx="184">
                  <c:v>750</c:v>
                </c:pt>
                <c:pt idx="185">
                  <c:v>750</c:v>
                </c:pt>
                <c:pt idx="186">
                  <c:v>750</c:v>
                </c:pt>
                <c:pt idx="187">
                  <c:v>750</c:v>
                </c:pt>
                <c:pt idx="188">
                  <c:v>750</c:v>
                </c:pt>
                <c:pt idx="189">
                  <c:v>750</c:v>
                </c:pt>
                <c:pt idx="190">
                  <c:v>750</c:v>
                </c:pt>
                <c:pt idx="191">
                  <c:v>750</c:v>
                </c:pt>
                <c:pt idx="192">
                  <c:v>750</c:v>
                </c:pt>
                <c:pt idx="193">
                  <c:v>750</c:v>
                </c:pt>
                <c:pt idx="194">
                  <c:v>750</c:v>
                </c:pt>
                <c:pt idx="195">
                  <c:v>750</c:v>
                </c:pt>
                <c:pt idx="196">
                  <c:v>750</c:v>
                </c:pt>
                <c:pt idx="197">
                  <c:v>750</c:v>
                </c:pt>
                <c:pt idx="198">
                  <c:v>750</c:v>
                </c:pt>
                <c:pt idx="199">
                  <c:v>750</c:v>
                </c:pt>
                <c:pt idx="200">
                  <c:v>750</c:v>
                </c:pt>
                <c:pt idx="201">
                  <c:v>750</c:v>
                </c:pt>
                <c:pt idx="202">
                  <c:v>750</c:v>
                </c:pt>
                <c:pt idx="203">
                  <c:v>750</c:v>
                </c:pt>
                <c:pt idx="204">
                  <c:v>350</c:v>
                </c:pt>
                <c:pt idx="205">
                  <c:v>350</c:v>
                </c:pt>
                <c:pt idx="206">
                  <c:v>350</c:v>
                </c:pt>
                <c:pt idx="207">
                  <c:v>350</c:v>
                </c:pt>
                <c:pt idx="208">
                  <c:v>350</c:v>
                </c:pt>
                <c:pt idx="209">
                  <c:v>350</c:v>
                </c:pt>
                <c:pt idx="210">
                  <c:v>350</c:v>
                </c:pt>
                <c:pt idx="211">
                  <c:v>350</c:v>
                </c:pt>
                <c:pt idx="212">
                  <c:v>350</c:v>
                </c:pt>
                <c:pt idx="213">
                  <c:v>350</c:v>
                </c:pt>
                <c:pt idx="214">
                  <c:v>350</c:v>
                </c:pt>
                <c:pt idx="215">
                  <c:v>350</c:v>
                </c:pt>
                <c:pt idx="216">
                  <c:v>950</c:v>
                </c:pt>
                <c:pt idx="217">
                  <c:v>950</c:v>
                </c:pt>
                <c:pt idx="218">
                  <c:v>950</c:v>
                </c:pt>
                <c:pt idx="219">
                  <c:v>950</c:v>
                </c:pt>
                <c:pt idx="220">
                  <c:v>950</c:v>
                </c:pt>
                <c:pt idx="221">
                  <c:v>950</c:v>
                </c:pt>
                <c:pt idx="222">
                  <c:v>950</c:v>
                </c:pt>
                <c:pt idx="223">
                  <c:v>950</c:v>
                </c:pt>
                <c:pt idx="224">
                  <c:v>950</c:v>
                </c:pt>
                <c:pt idx="225">
                  <c:v>950</c:v>
                </c:pt>
                <c:pt idx="226">
                  <c:v>950</c:v>
                </c:pt>
                <c:pt idx="227">
                  <c:v>950</c:v>
                </c:pt>
                <c:pt idx="228">
                  <c:v>950</c:v>
                </c:pt>
                <c:pt idx="229">
                  <c:v>950</c:v>
                </c:pt>
                <c:pt idx="230">
                  <c:v>950</c:v>
                </c:pt>
                <c:pt idx="231">
                  <c:v>950</c:v>
                </c:pt>
                <c:pt idx="232">
                  <c:v>950</c:v>
                </c:pt>
                <c:pt idx="233">
                  <c:v>950</c:v>
                </c:pt>
                <c:pt idx="234">
                  <c:v>950</c:v>
                </c:pt>
                <c:pt idx="235">
                  <c:v>950</c:v>
                </c:pt>
                <c:pt idx="236">
                  <c:v>950</c:v>
                </c:pt>
                <c:pt idx="237">
                  <c:v>950</c:v>
                </c:pt>
                <c:pt idx="238">
                  <c:v>950</c:v>
                </c:pt>
                <c:pt idx="239">
                  <c:v>950</c:v>
                </c:pt>
                <c:pt idx="240">
                  <c:v>950</c:v>
                </c:pt>
                <c:pt idx="241">
                  <c:v>950</c:v>
                </c:pt>
                <c:pt idx="242">
                  <c:v>950</c:v>
                </c:pt>
                <c:pt idx="243">
                  <c:v>950</c:v>
                </c:pt>
                <c:pt idx="244">
                  <c:v>950</c:v>
                </c:pt>
                <c:pt idx="245">
                  <c:v>950</c:v>
                </c:pt>
                <c:pt idx="246">
                  <c:v>950</c:v>
                </c:pt>
                <c:pt idx="247">
                  <c:v>950</c:v>
                </c:pt>
                <c:pt idx="248">
                  <c:v>1100</c:v>
                </c:pt>
                <c:pt idx="249">
                  <c:v>1100</c:v>
                </c:pt>
                <c:pt idx="250">
                  <c:v>1100</c:v>
                </c:pt>
                <c:pt idx="251">
                  <c:v>1100</c:v>
                </c:pt>
                <c:pt idx="252">
                  <c:v>1100</c:v>
                </c:pt>
                <c:pt idx="253">
                  <c:v>1100</c:v>
                </c:pt>
                <c:pt idx="254">
                  <c:v>1100</c:v>
                </c:pt>
                <c:pt idx="255">
                  <c:v>1100</c:v>
                </c:pt>
                <c:pt idx="256">
                  <c:v>1100</c:v>
                </c:pt>
                <c:pt idx="257">
                  <c:v>1100</c:v>
                </c:pt>
                <c:pt idx="258">
                  <c:v>1100</c:v>
                </c:pt>
                <c:pt idx="259">
                  <c:v>1100</c:v>
                </c:pt>
                <c:pt idx="260">
                  <c:v>350</c:v>
                </c:pt>
                <c:pt idx="261">
                  <c:v>350</c:v>
                </c:pt>
                <c:pt idx="262">
                  <c:v>350</c:v>
                </c:pt>
                <c:pt idx="263">
                  <c:v>350</c:v>
                </c:pt>
                <c:pt idx="264">
                  <c:v>350</c:v>
                </c:pt>
                <c:pt idx="265">
                  <c:v>350</c:v>
                </c:pt>
                <c:pt idx="266">
                  <c:v>350</c:v>
                </c:pt>
                <c:pt idx="267">
                  <c:v>350</c:v>
                </c:pt>
                <c:pt idx="268">
                  <c:v>350</c:v>
                </c:pt>
                <c:pt idx="269">
                  <c:v>350</c:v>
                </c:pt>
                <c:pt idx="270">
                  <c:v>350</c:v>
                </c:pt>
                <c:pt idx="271">
                  <c:v>350</c:v>
                </c:pt>
                <c:pt idx="272">
                  <c:v>1100</c:v>
                </c:pt>
                <c:pt idx="273">
                  <c:v>1100</c:v>
                </c:pt>
                <c:pt idx="274">
                  <c:v>1100</c:v>
                </c:pt>
                <c:pt idx="275">
                  <c:v>1100</c:v>
                </c:pt>
                <c:pt idx="276">
                  <c:v>1100</c:v>
                </c:pt>
                <c:pt idx="277">
                  <c:v>1100</c:v>
                </c:pt>
                <c:pt idx="278">
                  <c:v>1100</c:v>
                </c:pt>
                <c:pt idx="279">
                  <c:v>1100</c:v>
                </c:pt>
                <c:pt idx="280">
                  <c:v>1100</c:v>
                </c:pt>
                <c:pt idx="281">
                  <c:v>1100</c:v>
                </c:pt>
                <c:pt idx="282">
                  <c:v>1100</c:v>
                </c:pt>
                <c:pt idx="283">
                  <c:v>1100</c:v>
                </c:pt>
                <c:pt idx="284">
                  <c:v>1100</c:v>
                </c:pt>
                <c:pt idx="285">
                  <c:v>1100</c:v>
                </c:pt>
                <c:pt idx="286">
                  <c:v>1100</c:v>
                </c:pt>
                <c:pt idx="287">
                  <c:v>1100</c:v>
                </c:pt>
                <c:pt idx="288">
                  <c:v>850</c:v>
                </c:pt>
                <c:pt idx="289">
                  <c:v>850</c:v>
                </c:pt>
                <c:pt idx="290">
                  <c:v>850</c:v>
                </c:pt>
                <c:pt idx="291">
                  <c:v>850</c:v>
                </c:pt>
                <c:pt idx="292">
                  <c:v>850</c:v>
                </c:pt>
                <c:pt idx="293">
                  <c:v>850</c:v>
                </c:pt>
                <c:pt idx="294">
                  <c:v>850</c:v>
                </c:pt>
                <c:pt idx="295">
                  <c:v>850</c:v>
                </c:pt>
                <c:pt idx="296">
                  <c:v>850</c:v>
                </c:pt>
                <c:pt idx="297">
                  <c:v>850</c:v>
                </c:pt>
                <c:pt idx="298">
                  <c:v>850</c:v>
                </c:pt>
                <c:pt idx="299">
                  <c:v>850</c:v>
                </c:pt>
                <c:pt idx="300">
                  <c:v>600</c:v>
                </c:pt>
                <c:pt idx="301">
                  <c:v>600</c:v>
                </c:pt>
                <c:pt idx="302">
                  <c:v>600</c:v>
                </c:pt>
                <c:pt idx="303">
                  <c:v>600</c:v>
                </c:pt>
                <c:pt idx="304">
                  <c:v>600</c:v>
                </c:pt>
                <c:pt idx="305">
                  <c:v>600</c:v>
                </c:pt>
                <c:pt idx="306">
                  <c:v>600</c:v>
                </c:pt>
                <c:pt idx="307">
                  <c:v>600</c:v>
                </c:pt>
                <c:pt idx="308">
                  <c:v>550</c:v>
                </c:pt>
                <c:pt idx="309">
                  <c:v>550</c:v>
                </c:pt>
                <c:pt idx="310">
                  <c:v>550</c:v>
                </c:pt>
                <c:pt idx="311">
                  <c:v>550</c:v>
                </c:pt>
                <c:pt idx="312">
                  <c:v>650</c:v>
                </c:pt>
                <c:pt idx="313">
                  <c:v>650</c:v>
                </c:pt>
                <c:pt idx="314">
                  <c:v>650</c:v>
                </c:pt>
                <c:pt idx="315">
                  <c:v>650</c:v>
                </c:pt>
                <c:pt idx="316">
                  <c:v>650</c:v>
                </c:pt>
                <c:pt idx="317">
                  <c:v>650</c:v>
                </c:pt>
                <c:pt idx="318">
                  <c:v>650</c:v>
                </c:pt>
                <c:pt idx="319">
                  <c:v>650</c:v>
                </c:pt>
                <c:pt idx="320">
                  <c:v>650</c:v>
                </c:pt>
                <c:pt idx="321">
                  <c:v>650</c:v>
                </c:pt>
                <c:pt idx="322">
                  <c:v>650</c:v>
                </c:pt>
                <c:pt idx="323">
                  <c:v>650</c:v>
                </c:pt>
                <c:pt idx="324">
                  <c:v>110</c:v>
                </c:pt>
                <c:pt idx="325">
                  <c:v>110</c:v>
                </c:pt>
                <c:pt idx="326">
                  <c:v>110</c:v>
                </c:pt>
                <c:pt idx="327">
                  <c:v>110</c:v>
                </c:pt>
                <c:pt idx="328">
                  <c:v>110</c:v>
                </c:pt>
                <c:pt idx="329">
                  <c:v>110</c:v>
                </c:pt>
                <c:pt idx="330">
                  <c:v>110</c:v>
                </c:pt>
                <c:pt idx="331">
                  <c:v>110</c:v>
                </c:pt>
                <c:pt idx="332">
                  <c:v>350</c:v>
                </c:pt>
                <c:pt idx="333">
                  <c:v>350</c:v>
                </c:pt>
                <c:pt idx="334">
                  <c:v>350</c:v>
                </c:pt>
                <c:pt idx="335">
                  <c:v>350</c:v>
                </c:pt>
                <c:pt idx="336">
                  <c:v>350</c:v>
                </c:pt>
                <c:pt idx="337">
                  <c:v>350</c:v>
                </c:pt>
                <c:pt idx="338">
                  <c:v>350</c:v>
                </c:pt>
                <c:pt idx="339">
                  <c:v>350</c:v>
                </c:pt>
                <c:pt idx="340">
                  <c:v>1050</c:v>
                </c:pt>
                <c:pt idx="341">
                  <c:v>1050</c:v>
                </c:pt>
                <c:pt idx="342">
                  <c:v>1050</c:v>
                </c:pt>
                <c:pt idx="343">
                  <c:v>1050</c:v>
                </c:pt>
                <c:pt idx="344">
                  <c:v>1050</c:v>
                </c:pt>
                <c:pt idx="345">
                  <c:v>1050</c:v>
                </c:pt>
                <c:pt idx="346">
                  <c:v>1050</c:v>
                </c:pt>
                <c:pt idx="347">
                  <c:v>1050</c:v>
                </c:pt>
                <c:pt idx="348">
                  <c:v>1050</c:v>
                </c:pt>
                <c:pt idx="349">
                  <c:v>1050</c:v>
                </c:pt>
                <c:pt idx="350">
                  <c:v>1050</c:v>
                </c:pt>
                <c:pt idx="351">
                  <c:v>1050</c:v>
                </c:pt>
                <c:pt idx="352">
                  <c:v>400</c:v>
                </c:pt>
                <c:pt idx="353">
                  <c:v>400</c:v>
                </c:pt>
                <c:pt idx="354">
                  <c:v>400</c:v>
                </c:pt>
                <c:pt idx="355">
                  <c:v>400</c:v>
                </c:pt>
                <c:pt idx="356">
                  <c:v>400</c:v>
                </c:pt>
                <c:pt idx="357">
                  <c:v>400</c:v>
                </c:pt>
                <c:pt idx="358">
                  <c:v>400</c:v>
                </c:pt>
                <c:pt idx="359">
                  <c:v>400</c:v>
                </c:pt>
                <c:pt idx="360">
                  <c:v>400</c:v>
                </c:pt>
                <c:pt idx="361">
                  <c:v>400</c:v>
                </c:pt>
                <c:pt idx="362">
                  <c:v>400</c:v>
                </c:pt>
                <c:pt idx="363">
                  <c:v>400</c:v>
                </c:pt>
                <c:pt idx="364">
                  <c:v>400</c:v>
                </c:pt>
                <c:pt idx="365">
                  <c:v>400</c:v>
                </c:pt>
                <c:pt idx="366">
                  <c:v>400</c:v>
                </c:pt>
                <c:pt idx="367">
                  <c:v>400</c:v>
                </c:pt>
                <c:pt idx="368">
                  <c:v>400</c:v>
                </c:pt>
                <c:pt idx="369">
                  <c:v>400</c:v>
                </c:pt>
                <c:pt idx="370">
                  <c:v>400</c:v>
                </c:pt>
                <c:pt idx="371">
                  <c:v>400</c:v>
                </c:pt>
                <c:pt idx="372">
                  <c:v>700</c:v>
                </c:pt>
                <c:pt idx="373">
                  <c:v>700</c:v>
                </c:pt>
                <c:pt idx="374">
                  <c:v>700</c:v>
                </c:pt>
                <c:pt idx="375">
                  <c:v>700</c:v>
                </c:pt>
                <c:pt idx="376">
                  <c:v>700</c:v>
                </c:pt>
                <c:pt idx="377">
                  <c:v>700</c:v>
                </c:pt>
                <c:pt idx="378">
                  <c:v>700</c:v>
                </c:pt>
                <c:pt idx="379">
                  <c:v>700</c:v>
                </c:pt>
                <c:pt idx="380">
                  <c:v>700</c:v>
                </c:pt>
                <c:pt idx="381">
                  <c:v>700</c:v>
                </c:pt>
                <c:pt idx="382">
                  <c:v>700</c:v>
                </c:pt>
                <c:pt idx="383">
                  <c:v>700</c:v>
                </c:pt>
                <c:pt idx="384">
                  <c:v>650</c:v>
                </c:pt>
                <c:pt idx="385">
                  <c:v>650</c:v>
                </c:pt>
                <c:pt idx="386">
                  <c:v>650</c:v>
                </c:pt>
                <c:pt idx="387">
                  <c:v>650</c:v>
                </c:pt>
                <c:pt idx="388">
                  <c:v>650</c:v>
                </c:pt>
                <c:pt idx="389">
                  <c:v>650</c:v>
                </c:pt>
                <c:pt idx="390">
                  <c:v>650</c:v>
                </c:pt>
                <c:pt idx="391">
                  <c:v>650</c:v>
                </c:pt>
                <c:pt idx="392">
                  <c:v>350</c:v>
                </c:pt>
                <c:pt idx="393">
                  <c:v>350</c:v>
                </c:pt>
                <c:pt idx="394">
                  <c:v>350</c:v>
                </c:pt>
                <c:pt idx="395">
                  <c:v>350</c:v>
                </c:pt>
                <c:pt idx="396">
                  <c:v>350</c:v>
                </c:pt>
                <c:pt idx="397">
                  <c:v>350</c:v>
                </c:pt>
                <c:pt idx="398">
                  <c:v>350</c:v>
                </c:pt>
                <c:pt idx="399">
                  <c:v>350</c:v>
                </c:pt>
              </c:numCache>
            </c:numRef>
          </c:val>
          <c:smooth val="0"/>
          <c:extLst>
            <c:ext xmlns:c16="http://schemas.microsoft.com/office/drawing/2014/chart" uri="{C3380CC4-5D6E-409C-BE32-E72D297353CC}">
              <c16:uniqueId val="{00000001-DCBC-4925-B330-2D41662E963E}"/>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(3)'!$B$1:$B$400</c:f>
              <c:numCache>
                <c:formatCode>General</c:formatCode>
                <c:ptCount val="400"/>
                <c:pt idx="0">
                  <c:v>227.05273670860447</c:v>
                </c:pt>
                <c:pt idx="1">
                  <c:v>186.82855494250771</c:v>
                </c:pt>
                <c:pt idx="2">
                  <c:v>214.08434975997727</c:v>
                </c:pt>
                <c:pt idx="3">
                  <c:v>278.79613896121487</c:v>
                </c:pt>
                <c:pt idx="4">
                  <c:v>214.75925256761298</c:v>
                </c:pt>
                <c:pt idx="5">
                  <c:v>217.03058541707435</c:v>
                </c:pt>
                <c:pt idx="6">
                  <c:v>183.90265027452392</c:v>
                </c:pt>
                <c:pt idx="7">
                  <c:v>302.16180384483278</c:v>
                </c:pt>
                <c:pt idx="8">
                  <c:v>191.01361266734909</c:v>
                </c:pt>
                <c:pt idx="9">
                  <c:v>213.97502420334888</c:v>
                </c:pt>
                <c:pt idx="10">
                  <c:v>202.84360373575146</c:v>
                </c:pt>
                <c:pt idx="11">
                  <c:v>258.33866587090392</c:v>
                </c:pt>
                <c:pt idx="12">
                  <c:v>251.72226564895675</c:v>
                </c:pt>
                <c:pt idx="13">
                  <c:v>178.72698299940907</c:v>
                </c:pt>
                <c:pt idx="14">
                  <c:v>293.86922661810422</c:v>
                </c:pt>
                <c:pt idx="15">
                  <c:v>262.41696292749998</c:v>
                </c:pt>
                <c:pt idx="16">
                  <c:v>262.9689304609177</c:v>
                </c:pt>
                <c:pt idx="17">
                  <c:v>180.69461113766431</c:v>
                </c:pt>
                <c:pt idx="18">
                  <c:v>241.34194474465369</c:v>
                </c:pt>
                <c:pt idx="19">
                  <c:v>278.67093411899646</c:v>
                </c:pt>
                <c:pt idx="20">
                  <c:v>514.20178634405158</c:v>
                </c:pt>
                <c:pt idx="21">
                  <c:v>441.28179262020171</c:v>
                </c:pt>
                <c:pt idx="22">
                  <c:v>483.87281580858405</c:v>
                </c:pt>
                <c:pt idx="23">
                  <c:v>486.9448335143768</c:v>
                </c:pt>
                <c:pt idx="24">
                  <c:v>585.36424977036859</c:v>
                </c:pt>
                <c:pt idx="25">
                  <c:v>469.16758462395751</c:v>
                </c:pt>
                <c:pt idx="26">
                  <c:v>411.19945485189248</c:v>
                </c:pt>
                <c:pt idx="27">
                  <c:v>545.96065732386</c:v>
                </c:pt>
                <c:pt idx="28">
                  <c:v>463.67763181466103</c:v>
                </c:pt>
                <c:pt idx="29">
                  <c:v>408.12061049692431</c:v>
                </c:pt>
                <c:pt idx="30">
                  <c:v>552.27610564176166</c:v>
                </c:pt>
                <c:pt idx="31">
                  <c:v>559.03995115751763</c:v>
                </c:pt>
                <c:pt idx="32">
                  <c:v>588.31621435157854</c:v>
                </c:pt>
                <c:pt idx="33">
                  <c:v>479.26514552335038</c:v>
                </c:pt>
                <c:pt idx="34">
                  <c:v>598.95224705395435</c:v>
                </c:pt>
                <c:pt idx="35">
                  <c:v>585.91975950856363</c:v>
                </c:pt>
                <c:pt idx="36">
                  <c:v>429.06005616185757</c:v>
                </c:pt>
                <c:pt idx="37">
                  <c:v>491.48333722190739</c:v>
                </c:pt>
                <c:pt idx="38">
                  <c:v>480.99224838587998</c:v>
                </c:pt>
                <c:pt idx="39">
                  <c:v>517.66861034615124</c:v>
                </c:pt>
                <c:pt idx="40">
                  <c:v>450.77201650097152</c:v>
                </c:pt>
                <c:pt idx="41">
                  <c:v>501.27464586172835</c:v>
                </c:pt>
                <c:pt idx="42">
                  <c:v>482.90284101169016</c:v>
                </c:pt>
                <c:pt idx="43">
                  <c:v>584.92654424054035</c:v>
                </c:pt>
                <c:pt idx="44">
                  <c:v>584.69628706402455</c:v>
                </c:pt>
                <c:pt idx="45">
                  <c:v>512.53971786887928</c:v>
                </c:pt>
                <c:pt idx="46">
                  <c:v>540.68829652169757</c:v>
                </c:pt>
                <c:pt idx="47">
                  <c:v>507.33893399974158</c:v>
                </c:pt>
                <c:pt idx="48">
                  <c:v>438.30178186792818</c:v>
                </c:pt>
                <c:pt idx="49">
                  <c:v>212.28617930994074</c:v>
                </c:pt>
                <c:pt idx="50">
                  <c:v>175.83301298305719</c:v>
                </c:pt>
                <c:pt idx="51">
                  <c:v>308.96546381129451</c:v>
                </c:pt>
                <c:pt idx="52">
                  <c:v>156.2424976661963</c:v>
                </c:pt>
                <c:pt idx="53">
                  <c:v>177.96261505877021</c:v>
                </c:pt>
                <c:pt idx="54">
                  <c:v>278.34427503340589</c:v>
                </c:pt>
                <c:pt idx="55">
                  <c:v>238.57418284085497</c:v>
                </c:pt>
                <c:pt idx="56">
                  <c:v>186.81387785821823</c:v>
                </c:pt>
                <c:pt idx="57">
                  <c:v>257.69786986777615</c:v>
                </c:pt>
                <c:pt idx="58">
                  <c:v>333.27668020141778</c:v>
                </c:pt>
                <c:pt idx="59">
                  <c:v>228.73145893330127</c:v>
                </c:pt>
                <c:pt idx="60">
                  <c:v>762.79260961829925</c:v>
                </c:pt>
                <c:pt idx="61">
                  <c:v>866.55353520939343</c:v>
                </c:pt>
                <c:pt idx="62">
                  <c:v>741.70469344027481</c:v>
                </c:pt>
                <c:pt idx="63">
                  <c:v>861.13575141681827</c:v>
                </c:pt>
                <c:pt idx="64">
                  <c:v>779.63432931360046</c:v>
                </c:pt>
                <c:pt idx="65">
                  <c:v>764.51448078646388</c:v>
                </c:pt>
                <c:pt idx="66">
                  <c:v>716.77219011352543</c:v>
                </c:pt>
                <c:pt idx="67">
                  <c:v>899.02976884979216</c:v>
                </c:pt>
                <c:pt idx="68">
                  <c:v>852.74698416431784</c:v>
                </c:pt>
                <c:pt idx="69">
                  <c:v>801.66022254836969</c:v>
                </c:pt>
                <c:pt idx="70">
                  <c:v>744.42393950328915</c:v>
                </c:pt>
                <c:pt idx="71">
                  <c:v>194.29932124831021</c:v>
                </c:pt>
                <c:pt idx="72">
                  <c:v>200.50746621753865</c:v>
                </c:pt>
                <c:pt idx="73">
                  <c:v>211.82886805505575</c:v>
                </c:pt>
                <c:pt idx="74">
                  <c:v>188.36895834027098</c:v>
                </c:pt>
                <c:pt idx="75">
                  <c:v>337.00588071861557</c:v>
                </c:pt>
                <c:pt idx="76">
                  <c:v>200.75363442473667</c:v>
                </c:pt>
                <c:pt idx="77">
                  <c:v>253.59063936574148</c:v>
                </c:pt>
                <c:pt idx="78">
                  <c:v>971.98792715055117</c:v>
                </c:pt>
                <c:pt idx="79">
                  <c:v>1000.0871071532858</c:v>
                </c:pt>
                <c:pt idx="80">
                  <c:v>1003.2466489826993</c:v>
                </c:pt>
                <c:pt idx="81">
                  <c:v>940.94338321773012</c:v>
                </c:pt>
                <c:pt idx="82">
                  <c:v>965.45364296870378</c:v>
                </c:pt>
                <c:pt idx="83">
                  <c:v>1028.1388454895375</c:v>
                </c:pt>
                <c:pt idx="84">
                  <c:v>1033.4022826833072</c:v>
                </c:pt>
                <c:pt idx="85">
                  <c:v>1088.8615687169365</c:v>
                </c:pt>
                <c:pt idx="86">
                  <c:v>909.49684602186119</c:v>
                </c:pt>
                <c:pt idx="87">
                  <c:v>973.07351938685429</c:v>
                </c:pt>
                <c:pt idx="88">
                  <c:v>1057.2201010588878</c:v>
                </c:pt>
                <c:pt idx="89">
                  <c:v>1020.1329486254522</c:v>
                </c:pt>
                <c:pt idx="90">
                  <c:v>1039.7224731414349</c:v>
                </c:pt>
                <c:pt idx="91">
                  <c:v>1056.0802956663631</c:v>
                </c:pt>
                <c:pt idx="92">
                  <c:v>963.06331958113185</c:v>
                </c:pt>
                <c:pt idx="93">
                  <c:v>1001.0423244659326</c:v>
                </c:pt>
                <c:pt idx="94">
                  <c:v>910.82773912882556</c:v>
                </c:pt>
                <c:pt idx="95">
                  <c:v>1088.9306978196369</c:v>
                </c:pt>
                <c:pt idx="96">
                  <c:v>964.06881573730357</c:v>
                </c:pt>
                <c:pt idx="97">
                  <c:v>942.20031124875572</c:v>
                </c:pt>
                <c:pt idx="98">
                  <c:v>935.82305939801438</c:v>
                </c:pt>
                <c:pt idx="99">
                  <c:v>1054.3063248253966</c:v>
                </c:pt>
                <c:pt idx="100">
                  <c:v>925.80555419794132</c:v>
                </c:pt>
                <c:pt idx="101">
                  <c:v>1058.3853515961666</c:v>
                </c:pt>
                <c:pt idx="102">
                  <c:v>1041.6819497101501</c:v>
                </c:pt>
                <c:pt idx="103">
                  <c:v>971.05685027919185</c:v>
                </c:pt>
                <c:pt idx="104">
                  <c:v>1044.9427386858829</c:v>
                </c:pt>
                <c:pt idx="105">
                  <c:v>1019.175549681034</c:v>
                </c:pt>
                <c:pt idx="106">
                  <c:v>971.66070005780443</c:v>
                </c:pt>
                <c:pt idx="107">
                  <c:v>1064.2764317386532</c:v>
                </c:pt>
                <c:pt idx="108">
                  <c:v>931.08591491487186</c:v>
                </c:pt>
                <c:pt idx="109">
                  <c:v>976.00541878065746</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539.89952971224227</c:v>
                </c:pt>
                <c:pt idx="125">
                  <c:v>691.29774486750784</c:v>
                </c:pt>
                <c:pt idx="126">
                  <c:v>524.09902850870424</c:v>
                </c:pt>
                <c:pt idx="127">
                  <c:v>626.207664446217</c:v>
                </c:pt>
                <c:pt idx="128">
                  <c:v>554.7511196144311</c:v>
                </c:pt>
                <c:pt idx="129">
                  <c:v>675.7050958215998</c:v>
                </c:pt>
                <c:pt idx="130">
                  <c:v>645.19629161491821</c:v>
                </c:pt>
                <c:pt idx="131">
                  <c:v>618.93344378894221</c:v>
                </c:pt>
                <c:pt idx="132">
                  <c:v>565.90735626217963</c:v>
                </c:pt>
                <c:pt idx="133">
                  <c:v>693.85955754127099</c:v>
                </c:pt>
                <c:pt idx="134">
                  <c:v>678.14760600235786</c:v>
                </c:pt>
                <c:pt idx="135">
                  <c:v>687.56764687022678</c:v>
                </c:pt>
                <c:pt idx="136">
                  <c:v>693.66848545123071</c:v>
                </c:pt>
                <c:pt idx="137">
                  <c:v>546.41288441071765</c:v>
                </c:pt>
                <c:pt idx="138">
                  <c:v>675.41591088181485</c:v>
                </c:pt>
                <c:pt idx="139">
                  <c:v>701.49485047220583</c:v>
                </c:pt>
                <c:pt idx="140">
                  <c:v>683.63232626686852</c:v>
                </c:pt>
                <c:pt idx="141">
                  <c:v>654.43864079552486</c:v>
                </c:pt>
                <c:pt idx="142">
                  <c:v>786.15537623152773</c:v>
                </c:pt>
                <c:pt idx="143">
                  <c:v>726.97760564708938</c:v>
                </c:pt>
                <c:pt idx="144">
                  <c:v>745.24968724006112</c:v>
                </c:pt>
                <c:pt idx="145">
                  <c:v>723.35546522866616</c:v>
                </c:pt>
                <c:pt idx="146">
                  <c:v>763.10452787068198</c:v>
                </c:pt>
                <c:pt idx="147">
                  <c:v>735.81245945904902</c:v>
                </c:pt>
                <c:pt idx="148">
                  <c:v>624.64518758510189</c:v>
                </c:pt>
                <c:pt idx="149">
                  <c:v>675.17298222395459</c:v>
                </c:pt>
                <c:pt idx="150">
                  <c:v>711.39358090018243</c:v>
                </c:pt>
                <c:pt idx="151">
                  <c:v>723.28175047965885</c:v>
                </c:pt>
                <c:pt idx="152">
                  <c:v>671.31748202631468</c:v>
                </c:pt>
                <c:pt idx="153">
                  <c:v>740.78835020271322</c:v>
                </c:pt>
                <c:pt idx="154">
                  <c:v>744.76944743557851</c:v>
                </c:pt>
                <c:pt idx="155">
                  <c:v>745.94296343310452</c:v>
                </c:pt>
                <c:pt idx="156">
                  <c:v>727.00412480347859</c:v>
                </c:pt>
                <c:pt idx="157">
                  <c:v>612.35233651551266</c:v>
                </c:pt>
                <c:pt idx="158">
                  <c:v>607.22010129435989</c:v>
                </c:pt>
                <c:pt idx="159">
                  <c:v>670.88806969631617</c:v>
                </c:pt>
                <c:pt idx="160">
                  <c:v>183.51737438866326</c:v>
                </c:pt>
                <c:pt idx="161">
                  <c:v>290.03353755952094</c:v>
                </c:pt>
                <c:pt idx="162">
                  <c:v>283.23584929801223</c:v>
                </c:pt>
                <c:pt idx="163">
                  <c:v>268.53553023499342</c:v>
                </c:pt>
                <c:pt idx="164">
                  <c:v>230.01871936944508</c:v>
                </c:pt>
                <c:pt idx="165">
                  <c:v>204.34518571990895</c:v>
                </c:pt>
                <c:pt idx="166">
                  <c:v>337.90687294483746</c:v>
                </c:pt>
                <c:pt idx="167">
                  <c:v>175.98062219486133</c:v>
                </c:pt>
                <c:pt idx="168">
                  <c:v>296.57904909832519</c:v>
                </c:pt>
                <c:pt idx="169">
                  <c:v>222.99193559242963</c:v>
                </c:pt>
                <c:pt idx="170">
                  <c:v>169.12196505511326</c:v>
                </c:pt>
                <c:pt idx="171">
                  <c:v>279.90197446125649</c:v>
                </c:pt>
                <c:pt idx="172">
                  <c:v>242.04533352717715</c:v>
                </c:pt>
                <c:pt idx="173">
                  <c:v>154.92540160121803</c:v>
                </c:pt>
                <c:pt idx="174">
                  <c:v>222.15770130874205</c:v>
                </c:pt>
                <c:pt idx="175">
                  <c:v>212.06049671515484</c:v>
                </c:pt>
                <c:pt idx="176">
                  <c:v>275.78852368336447</c:v>
                </c:pt>
                <c:pt idx="177">
                  <c:v>343.10099476395999</c:v>
                </c:pt>
                <c:pt idx="178">
                  <c:v>349.37385040449749</c:v>
                </c:pt>
                <c:pt idx="179">
                  <c:v>233.94258041883018</c:v>
                </c:pt>
                <c:pt idx="180">
                  <c:v>280.08597485864971</c:v>
                </c:pt>
                <c:pt idx="181">
                  <c:v>332.61582469219411</c:v>
                </c:pt>
                <c:pt idx="182">
                  <c:v>343.66947072010134</c:v>
                </c:pt>
                <c:pt idx="183">
                  <c:v>154.35949024541571</c:v>
                </c:pt>
                <c:pt idx="184">
                  <c:v>172.86591619905221</c:v>
                </c:pt>
                <c:pt idx="185">
                  <c:v>307.29850726278983</c:v>
                </c:pt>
                <c:pt idx="186">
                  <c:v>201.32073669494571</c:v>
                </c:pt>
                <c:pt idx="187">
                  <c:v>570.97786607058185</c:v>
                </c:pt>
                <c:pt idx="188">
                  <c:v>621.17587929394836</c:v>
                </c:pt>
                <c:pt idx="189">
                  <c:v>714.32642670762561</c:v>
                </c:pt>
                <c:pt idx="190">
                  <c:v>646.09899028615791</c:v>
                </c:pt>
                <c:pt idx="191">
                  <c:v>673.64603334995536</c:v>
                </c:pt>
                <c:pt idx="192">
                  <c:v>688.94163821510483</c:v>
                </c:pt>
                <c:pt idx="193">
                  <c:v>665.8524459760298</c:v>
                </c:pt>
                <c:pt idx="194">
                  <c:v>731.95833804437098</c:v>
                </c:pt>
                <c:pt idx="195">
                  <c:v>567.87607206062785</c:v>
                </c:pt>
                <c:pt idx="196">
                  <c:v>687.64394023800469</c:v>
                </c:pt>
                <c:pt idx="197">
                  <c:v>579.5250846087215</c:v>
                </c:pt>
                <c:pt idx="198">
                  <c:v>707.61143242731464</c:v>
                </c:pt>
                <c:pt idx="199">
                  <c:v>743.41778780606774</c:v>
                </c:pt>
                <c:pt idx="200">
                  <c:v>575.17319347057935</c:v>
                </c:pt>
                <c:pt idx="201">
                  <c:v>710.58348323249606</c:v>
                </c:pt>
                <c:pt idx="202">
                  <c:v>653.71233968141325</c:v>
                </c:pt>
                <c:pt idx="203">
                  <c:v>738.54007748506115</c:v>
                </c:pt>
                <c:pt idx="204">
                  <c:v>303.66259808629434</c:v>
                </c:pt>
                <c:pt idx="205">
                  <c:v>327.64740711287709</c:v>
                </c:pt>
                <c:pt idx="206">
                  <c:v>205.4649616193451</c:v>
                </c:pt>
                <c:pt idx="207">
                  <c:v>182.45544226188645</c:v>
                </c:pt>
                <c:pt idx="208">
                  <c:v>175.153530371888</c:v>
                </c:pt>
                <c:pt idx="209">
                  <c:v>263.11321165621598</c:v>
                </c:pt>
                <c:pt idx="210">
                  <c:v>308.62697071227376</c:v>
                </c:pt>
                <c:pt idx="211">
                  <c:v>246.82081475725579</c:v>
                </c:pt>
                <c:pt idx="212">
                  <c:v>328.57193092616762</c:v>
                </c:pt>
                <c:pt idx="213">
                  <c:v>207.3346205152593</c:v>
                </c:pt>
                <c:pt idx="214">
                  <c:v>221.46426154036999</c:v>
                </c:pt>
                <c:pt idx="215">
                  <c:v>159.37244565059746</c:v>
                </c:pt>
                <c:pt idx="216">
                  <c:v>169.48291672878088</c:v>
                </c:pt>
                <c:pt idx="217">
                  <c:v>201.29232224794589</c:v>
                </c:pt>
                <c:pt idx="218">
                  <c:v>766.16203158478174</c:v>
                </c:pt>
                <c:pt idx="219">
                  <c:v>879.33889011941574</c:v>
                </c:pt>
                <c:pt idx="220">
                  <c:v>915.48734763968082</c:v>
                </c:pt>
                <c:pt idx="221">
                  <c:v>796.18024544008199</c:v>
                </c:pt>
                <c:pt idx="222">
                  <c:v>935.5183599415534</c:v>
                </c:pt>
                <c:pt idx="223">
                  <c:v>880.48354062614294</c:v>
                </c:pt>
                <c:pt idx="224">
                  <c:v>944.76216625575944</c:v>
                </c:pt>
                <c:pt idx="225">
                  <c:v>940.36579805129782</c:v>
                </c:pt>
                <c:pt idx="226">
                  <c:v>894.51073477922023</c:v>
                </c:pt>
                <c:pt idx="227">
                  <c:v>759.15908015052185</c:v>
                </c:pt>
                <c:pt idx="228">
                  <c:v>801.36295336614012</c:v>
                </c:pt>
                <c:pt idx="229">
                  <c:v>790.41286360490642</c:v>
                </c:pt>
                <c:pt idx="230">
                  <c:v>763.89546524526145</c:v>
                </c:pt>
                <c:pt idx="231">
                  <c:v>756.88147252389365</c:v>
                </c:pt>
                <c:pt idx="232">
                  <c:v>752.44765128744666</c:v>
                </c:pt>
                <c:pt idx="233">
                  <c:v>795.03159775149049</c:v>
                </c:pt>
                <c:pt idx="234">
                  <c:v>771.56200376097161</c:v>
                </c:pt>
                <c:pt idx="235">
                  <c:v>936.81124234853246</c:v>
                </c:pt>
                <c:pt idx="236">
                  <c:v>840.47921050215132</c:v>
                </c:pt>
                <c:pt idx="237">
                  <c:v>780.83217352993893</c:v>
                </c:pt>
                <c:pt idx="238">
                  <c:v>934.31894036825156</c:v>
                </c:pt>
                <c:pt idx="239">
                  <c:v>851.6569068669196</c:v>
                </c:pt>
                <c:pt idx="240">
                  <c:v>878.95325834894402</c:v>
                </c:pt>
                <c:pt idx="241">
                  <c:v>832.80614151786722</c:v>
                </c:pt>
                <c:pt idx="242">
                  <c:v>781.78626911492506</c:v>
                </c:pt>
                <c:pt idx="243">
                  <c:v>923.73757987823592</c:v>
                </c:pt>
                <c:pt idx="244">
                  <c:v>755.04415482365891</c:v>
                </c:pt>
                <c:pt idx="245">
                  <c:v>865.5098640258102</c:v>
                </c:pt>
                <c:pt idx="246">
                  <c:v>929.3877391908959</c:v>
                </c:pt>
                <c:pt idx="247">
                  <c:v>865.04124691209245</c:v>
                </c:pt>
                <c:pt idx="248">
                  <c:v>850.46727400918792</c:v>
                </c:pt>
                <c:pt idx="249">
                  <c:v>886.29629032320668</c:v>
                </c:pt>
                <c:pt idx="250">
                  <c:v>911.54600397737659</c:v>
                </c:pt>
                <c:pt idx="251">
                  <c:v>932.88529647239591</c:v>
                </c:pt>
                <c:pt idx="252">
                  <c:v>914.21680254321939</c:v>
                </c:pt>
                <c:pt idx="253">
                  <c:v>974.18760467399909</c:v>
                </c:pt>
                <c:pt idx="254">
                  <c:v>1033.143260216033</c:v>
                </c:pt>
                <c:pt idx="255">
                  <c:v>1077.6655987601941</c:v>
                </c:pt>
                <c:pt idx="256">
                  <c:v>1089.4719685611637</c:v>
                </c:pt>
                <c:pt idx="257">
                  <c:v>925.16009576921897</c:v>
                </c:pt>
                <c:pt idx="258">
                  <c:v>1012.2020458883928</c:v>
                </c:pt>
                <c:pt idx="259">
                  <c:v>411.44322518589956</c:v>
                </c:pt>
                <c:pt idx="260">
                  <c:v>272.10679749482392</c:v>
                </c:pt>
                <c:pt idx="261">
                  <c:v>172.59898661713271</c:v>
                </c:pt>
                <c:pt idx="262">
                  <c:v>331.16153583064624</c:v>
                </c:pt>
                <c:pt idx="263">
                  <c:v>313.3430192841879</c:v>
                </c:pt>
                <c:pt idx="264">
                  <c:v>178.2854903567918</c:v>
                </c:pt>
                <c:pt idx="265">
                  <c:v>334.24518425040696</c:v>
                </c:pt>
                <c:pt idx="266">
                  <c:v>247.01931268568899</c:v>
                </c:pt>
                <c:pt idx="267">
                  <c:v>221.76199120446074</c:v>
                </c:pt>
                <c:pt idx="268">
                  <c:v>290.80060033428299</c:v>
                </c:pt>
                <c:pt idx="269">
                  <c:v>309.0163442657381</c:v>
                </c:pt>
                <c:pt idx="270">
                  <c:v>189.48280675321757</c:v>
                </c:pt>
                <c:pt idx="271">
                  <c:v>196.39370915359166</c:v>
                </c:pt>
                <c:pt idx="272">
                  <c:v>335.42278759503643</c:v>
                </c:pt>
                <c:pt idx="273">
                  <c:v>943.02792346047431</c:v>
                </c:pt>
                <c:pt idx="274">
                  <c:v>1016.8252066552479</c:v>
                </c:pt>
                <c:pt idx="275">
                  <c:v>973.85888778271078</c:v>
                </c:pt>
                <c:pt idx="276">
                  <c:v>952.93605679996824</c:v>
                </c:pt>
                <c:pt idx="277">
                  <c:v>1040.6149993366539</c:v>
                </c:pt>
                <c:pt idx="278">
                  <c:v>1081.1308325320515</c:v>
                </c:pt>
                <c:pt idx="279">
                  <c:v>915.4900613317642</c:v>
                </c:pt>
                <c:pt idx="280">
                  <c:v>959.59478322055884</c:v>
                </c:pt>
                <c:pt idx="281">
                  <c:v>1080.9833639421504</c:v>
                </c:pt>
                <c:pt idx="282">
                  <c:v>1007.2780244652031</c:v>
                </c:pt>
                <c:pt idx="283">
                  <c:v>1000.6288503568165</c:v>
                </c:pt>
                <c:pt idx="284">
                  <c:v>992.41759677510152</c:v>
                </c:pt>
                <c:pt idx="285">
                  <c:v>1024.4139445063672</c:v>
                </c:pt>
                <c:pt idx="286">
                  <c:v>747.2995293591265</c:v>
                </c:pt>
                <c:pt idx="287">
                  <c:v>731.74063734985702</c:v>
                </c:pt>
                <c:pt idx="288">
                  <c:v>744.37348970209757</c:v>
                </c:pt>
                <c:pt idx="289">
                  <c:v>769.12984733011047</c:v>
                </c:pt>
                <c:pt idx="290">
                  <c:v>683.46772846827491</c:v>
                </c:pt>
                <c:pt idx="291">
                  <c:v>773.14039442266983</c:v>
                </c:pt>
                <c:pt idx="292">
                  <c:v>703.06138840031645</c:v>
                </c:pt>
                <c:pt idx="293">
                  <c:v>730.88107113926071</c:v>
                </c:pt>
                <c:pt idx="294">
                  <c:v>696.79963485318922</c:v>
                </c:pt>
                <c:pt idx="295">
                  <c:v>775.26554238550739</c:v>
                </c:pt>
                <c:pt idx="296">
                  <c:v>780.84160209493166</c:v>
                </c:pt>
                <c:pt idx="297">
                  <c:v>703.82983825651104</c:v>
                </c:pt>
                <c:pt idx="298">
                  <c:v>822.3017832417197</c:v>
                </c:pt>
                <c:pt idx="299">
                  <c:v>423.33940776789734</c:v>
                </c:pt>
                <c:pt idx="300">
                  <c:v>591.47663831492514</c:v>
                </c:pt>
                <c:pt idx="301">
                  <c:v>468.84419963671166</c:v>
                </c:pt>
                <c:pt idx="302">
                  <c:v>531.34338939429472</c:v>
                </c:pt>
                <c:pt idx="303">
                  <c:v>410.98895346641098</c:v>
                </c:pt>
                <c:pt idx="304">
                  <c:v>560.74317759836003</c:v>
                </c:pt>
                <c:pt idx="305">
                  <c:v>482.73107484072557</c:v>
                </c:pt>
                <c:pt idx="306">
                  <c:v>468.97151091691592</c:v>
                </c:pt>
                <c:pt idx="307">
                  <c:v>492.05738723985769</c:v>
                </c:pt>
                <c:pt idx="308">
                  <c:v>522.41644873929772</c:v>
                </c:pt>
                <c:pt idx="309">
                  <c:v>549.09381605243038</c:v>
                </c:pt>
                <c:pt idx="310">
                  <c:v>491.0075452798435</c:v>
                </c:pt>
                <c:pt idx="311">
                  <c:v>432.49243249684434</c:v>
                </c:pt>
                <c:pt idx="312">
                  <c:v>476.67787297732161</c:v>
                </c:pt>
                <c:pt idx="313">
                  <c:v>483.68131832572919</c:v>
                </c:pt>
                <c:pt idx="314">
                  <c:v>604.92123387641868</c:v>
                </c:pt>
                <c:pt idx="315">
                  <c:v>609.46828338040109</c:v>
                </c:pt>
                <c:pt idx="316">
                  <c:v>453.62077490680826</c:v>
                </c:pt>
                <c:pt idx="317">
                  <c:v>562.60860682827627</c:v>
                </c:pt>
                <c:pt idx="318">
                  <c:v>509.57240296049235</c:v>
                </c:pt>
                <c:pt idx="319">
                  <c:v>560.58015863628975</c:v>
                </c:pt>
                <c:pt idx="320">
                  <c:v>559.32481072729115</c:v>
                </c:pt>
                <c:pt idx="321">
                  <c:v>382.64743034487901</c:v>
                </c:pt>
                <c:pt idx="322">
                  <c:v>0</c:v>
                </c:pt>
                <c:pt idx="323">
                  <c:v>0</c:v>
                </c:pt>
                <c:pt idx="324">
                  <c:v>0</c:v>
                </c:pt>
                <c:pt idx="325">
                  <c:v>0</c:v>
                </c:pt>
                <c:pt idx="326">
                  <c:v>0</c:v>
                </c:pt>
                <c:pt idx="327">
                  <c:v>0</c:v>
                </c:pt>
                <c:pt idx="328">
                  <c:v>0</c:v>
                </c:pt>
                <c:pt idx="329">
                  <c:v>0</c:v>
                </c:pt>
                <c:pt idx="330">
                  <c:v>0</c:v>
                </c:pt>
                <c:pt idx="331">
                  <c:v>0</c:v>
                </c:pt>
                <c:pt idx="332">
                  <c:v>192.80319111852464</c:v>
                </c:pt>
                <c:pt idx="333">
                  <c:v>180.7671604893668</c:v>
                </c:pt>
                <c:pt idx="334">
                  <c:v>267.16412399514229</c:v>
                </c:pt>
                <c:pt idx="335">
                  <c:v>181.88816029662405</c:v>
                </c:pt>
                <c:pt idx="336">
                  <c:v>153.90956889393908</c:v>
                </c:pt>
                <c:pt idx="337">
                  <c:v>293.64266850391732</c:v>
                </c:pt>
                <c:pt idx="338">
                  <c:v>207.35491211081387</c:v>
                </c:pt>
                <c:pt idx="339">
                  <c:v>317.43207129955795</c:v>
                </c:pt>
                <c:pt idx="340">
                  <c:v>167.89578558435039</c:v>
                </c:pt>
                <c:pt idx="341">
                  <c:v>201.9141871612353</c:v>
                </c:pt>
                <c:pt idx="342">
                  <c:v>1004.2252534769375</c:v>
                </c:pt>
                <c:pt idx="343">
                  <c:v>986.72023974178819</c:v>
                </c:pt>
                <c:pt idx="344">
                  <c:v>949.61867471346659</c:v>
                </c:pt>
                <c:pt idx="345">
                  <c:v>955.76740843402195</c:v>
                </c:pt>
                <c:pt idx="346">
                  <c:v>850.30142239295037</c:v>
                </c:pt>
                <c:pt idx="347">
                  <c:v>914.59395198863524</c:v>
                </c:pt>
                <c:pt idx="348">
                  <c:v>1020.2341771309107</c:v>
                </c:pt>
                <c:pt idx="349">
                  <c:v>866.44257815497531</c:v>
                </c:pt>
                <c:pt idx="350">
                  <c:v>994.4180124794359</c:v>
                </c:pt>
                <c:pt idx="351">
                  <c:v>859.54093950112417</c:v>
                </c:pt>
                <c:pt idx="352">
                  <c:v>269.67500295104321</c:v>
                </c:pt>
                <c:pt idx="353">
                  <c:v>352.38281994518661</c:v>
                </c:pt>
                <c:pt idx="354">
                  <c:v>290.03113032152942</c:v>
                </c:pt>
                <c:pt idx="355">
                  <c:v>267.11310377729501</c:v>
                </c:pt>
                <c:pt idx="356">
                  <c:v>308.71888046942058</c:v>
                </c:pt>
                <c:pt idx="357">
                  <c:v>357.54134109119855</c:v>
                </c:pt>
                <c:pt idx="358">
                  <c:v>375.95226184353169</c:v>
                </c:pt>
                <c:pt idx="359">
                  <c:v>345.88990511058228</c:v>
                </c:pt>
                <c:pt idx="360">
                  <c:v>321.04024276880227</c:v>
                </c:pt>
                <c:pt idx="361">
                  <c:v>231.68695306876987</c:v>
                </c:pt>
                <c:pt idx="362">
                  <c:v>337.02328493410664</c:v>
                </c:pt>
                <c:pt idx="363">
                  <c:v>230.42814323237258</c:v>
                </c:pt>
                <c:pt idx="364">
                  <c:v>339.50995192220762</c:v>
                </c:pt>
                <c:pt idx="365">
                  <c:v>215.22555153782321</c:v>
                </c:pt>
                <c:pt idx="366">
                  <c:v>336.18526097289896</c:v>
                </c:pt>
                <c:pt idx="367">
                  <c:v>387.41541577506769</c:v>
                </c:pt>
                <c:pt idx="368">
                  <c:v>317.53071187220166</c:v>
                </c:pt>
                <c:pt idx="369">
                  <c:v>257.63033953339686</c:v>
                </c:pt>
                <c:pt idx="370">
                  <c:v>254.14618577617841</c:v>
                </c:pt>
                <c:pt idx="371">
                  <c:v>376.62444045354755</c:v>
                </c:pt>
                <c:pt idx="372">
                  <c:v>390.31227822153437</c:v>
                </c:pt>
                <c:pt idx="373">
                  <c:v>536.25326295101593</c:v>
                </c:pt>
                <c:pt idx="374">
                  <c:v>555.8225502926972</c:v>
                </c:pt>
                <c:pt idx="375">
                  <c:v>669.77211119299</c:v>
                </c:pt>
                <c:pt idx="376">
                  <c:v>511.84865637315056</c:v>
                </c:pt>
                <c:pt idx="377">
                  <c:v>609.41947988660399</c:v>
                </c:pt>
                <c:pt idx="378">
                  <c:v>660.0443041811186</c:v>
                </c:pt>
                <c:pt idx="379">
                  <c:v>673.06779945014023</c:v>
                </c:pt>
                <c:pt idx="380">
                  <c:v>661.34478987553302</c:v>
                </c:pt>
                <c:pt idx="381">
                  <c:v>551.35698765749896</c:v>
                </c:pt>
                <c:pt idx="382">
                  <c:v>597.5277499973995</c:v>
                </c:pt>
                <c:pt idx="383">
                  <c:v>612.49696589152154</c:v>
                </c:pt>
                <c:pt idx="384">
                  <c:v>542.73232932026644</c:v>
                </c:pt>
                <c:pt idx="385">
                  <c:v>601.62699317157399</c:v>
                </c:pt>
                <c:pt idx="386">
                  <c:v>473.68514411381329</c:v>
                </c:pt>
                <c:pt idx="387">
                  <c:v>577.90255789378079</c:v>
                </c:pt>
                <c:pt idx="388">
                  <c:v>486.09206024789466</c:v>
                </c:pt>
                <c:pt idx="389">
                  <c:v>533.56145368145053</c:v>
                </c:pt>
                <c:pt idx="390">
                  <c:v>633.83544884449338</c:v>
                </c:pt>
                <c:pt idx="391">
                  <c:v>578.80216187714564</c:v>
                </c:pt>
                <c:pt idx="392">
                  <c:v>246.86549400080639</c:v>
                </c:pt>
                <c:pt idx="393">
                  <c:v>302.60846932801269</c:v>
                </c:pt>
                <c:pt idx="394">
                  <c:v>222.19568421095425</c:v>
                </c:pt>
                <c:pt idx="395">
                  <c:v>304.78505150135629</c:v>
                </c:pt>
                <c:pt idx="396">
                  <c:v>291.52337264385733</c:v>
                </c:pt>
                <c:pt idx="397">
                  <c:v>270.65730475099372</c:v>
                </c:pt>
                <c:pt idx="398">
                  <c:v>163.63133312900561</c:v>
                </c:pt>
                <c:pt idx="399">
                  <c:v>344.75530176165921</c:v>
                </c:pt>
              </c:numCache>
            </c:numRef>
          </c:val>
          <c:smooth val="0"/>
          <c:extLst>
            <c:ext xmlns:c16="http://schemas.microsoft.com/office/drawing/2014/chart" uri="{C3380CC4-5D6E-409C-BE32-E72D297353CC}">
              <c16:uniqueId val="{00000000-3956-4956-A4C7-132E3CEB5DE5}"/>
            </c:ext>
          </c:extLst>
        </c:ser>
        <c:ser>
          <c:idx val="1"/>
          <c:order val="1"/>
          <c:spPr>
            <a:ln w="28575" cap="rnd">
              <a:solidFill>
                <a:srgbClr val="479AD1"/>
              </a:solidFill>
              <a:round/>
            </a:ln>
            <a:effectLst/>
          </c:spPr>
          <c:marker>
            <c:symbol val="none"/>
          </c:marker>
          <c:val>
            <c:numRef>
              <c:f>'Sheet1 (3)'!$C$1:$C$400</c:f>
              <c:numCache>
                <c:formatCode>General</c:formatCode>
                <c:ptCount val="400"/>
                <c:pt idx="0">
                  <c:v>350</c:v>
                </c:pt>
                <c:pt idx="1">
                  <c:v>350</c:v>
                </c:pt>
                <c:pt idx="2">
                  <c:v>350</c:v>
                </c:pt>
                <c:pt idx="3">
                  <c:v>350</c:v>
                </c:pt>
                <c:pt idx="4">
                  <c:v>350</c:v>
                </c:pt>
                <c:pt idx="5">
                  <c:v>350</c:v>
                </c:pt>
                <c:pt idx="6">
                  <c:v>350</c:v>
                </c:pt>
                <c:pt idx="7">
                  <c:v>350</c:v>
                </c:pt>
                <c:pt idx="8">
                  <c:v>350</c:v>
                </c:pt>
                <c:pt idx="9">
                  <c:v>350</c:v>
                </c:pt>
                <c:pt idx="10">
                  <c:v>350</c:v>
                </c:pt>
                <c:pt idx="11">
                  <c:v>350</c:v>
                </c:pt>
                <c:pt idx="12">
                  <c:v>350</c:v>
                </c:pt>
                <c:pt idx="13">
                  <c:v>350</c:v>
                </c:pt>
                <c:pt idx="14">
                  <c:v>350</c:v>
                </c:pt>
                <c:pt idx="15">
                  <c:v>350</c:v>
                </c:pt>
                <c:pt idx="16">
                  <c:v>350</c:v>
                </c:pt>
                <c:pt idx="17">
                  <c:v>350</c:v>
                </c:pt>
                <c:pt idx="18">
                  <c:v>350</c:v>
                </c:pt>
                <c:pt idx="19">
                  <c:v>350</c:v>
                </c:pt>
                <c:pt idx="20">
                  <c:v>600</c:v>
                </c:pt>
                <c:pt idx="21">
                  <c:v>600</c:v>
                </c:pt>
                <c:pt idx="22">
                  <c:v>600</c:v>
                </c:pt>
                <c:pt idx="23">
                  <c:v>600</c:v>
                </c:pt>
                <c:pt idx="24">
                  <c:v>600</c:v>
                </c:pt>
                <c:pt idx="25">
                  <c:v>600</c:v>
                </c:pt>
                <c:pt idx="26">
                  <c:v>600</c:v>
                </c:pt>
                <c:pt idx="27">
                  <c:v>600</c:v>
                </c:pt>
                <c:pt idx="28">
                  <c:v>600</c:v>
                </c:pt>
                <c:pt idx="29">
                  <c:v>600</c:v>
                </c:pt>
                <c:pt idx="30">
                  <c:v>600</c:v>
                </c:pt>
                <c:pt idx="31">
                  <c:v>600</c:v>
                </c:pt>
                <c:pt idx="32">
                  <c:v>600</c:v>
                </c:pt>
                <c:pt idx="33">
                  <c:v>600</c:v>
                </c:pt>
                <c:pt idx="34">
                  <c:v>600</c:v>
                </c:pt>
                <c:pt idx="35">
                  <c:v>600</c:v>
                </c:pt>
                <c:pt idx="36">
                  <c:v>600</c:v>
                </c:pt>
                <c:pt idx="37">
                  <c:v>600</c:v>
                </c:pt>
                <c:pt idx="38">
                  <c:v>600</c:v>
                </c:pt>
                <c:pt idx="39">
                  <c:v>600</c:v>
                </c:pt>
                <c:pt idx="40">
                  <c:v>600</c:v>
                </c:pt>
                <c:pt idx="41">
                  <c:v>600</c:v>
                </c:pt>
                <c:pt idx="42">
                  <c:v>600</c:v>
                </c:pt>
                <c:pt idx="43">
                  <c:v>600</c:v>
                </c:pt>
                <c:pt idx="44">
                  <c:v>600</c:v>
                </c:pt>
                <c:pt idx="45">
                  <c:v>600</c:v>
                </c:pt>
                <c:pt idx="46">
                  <c:v>600</c:v>
                </c:pt>
                <c:pt idx="47">
                  <c:v>600</c:v>
                </c:pt>
                <c:pt idx="48">
                  <c:v>600</c:v>
                </c:pt>
                <c:pt idx="49">
                  <c:v>600</c:v>
                </c:pt>
                <c:pt idx="50">
                  <c:v>600</c:v>
                </c:pt>
                <c:pt idx="51">
                  <c:v>600</c:v>
                </c:pt>
                <c:pt idx="52">
                  <c:v>350</c:v>
                </c:pt>
                <c:pt idx="53">
                  <c:v>350</c:v>
                </c:pt>
                <c:pt idx="54">
                  <c:v>350</c:v>
                </c:pt>
                <c:pt idx="55">
                  <c:v>350</c:v>
                </c:pt>
                <c:pt idx="56">
                  <c:v>350</c:v>
                </c:pt>
                <c:pt idx="57">
                  <c:v>350</c:v>
                </c:pt>
                <c:pt idx="58">
                  <c:v>350</c:v>
                </c:pt>
                <c:pt idx="59">
                  <c:v>350</c:v>
                </c:pt>
                <c:pt idx="60">
                  <c:v>900</c:v>
                </c:pt>
                <c:pt idx="61">
                  <c:v>900</c:v>
                </c:pt>
                <c:pt idx="62">
                  <c:v>900</c:v>
                </c:pt>
                <c:pt idx="63">
                  <c:v>900</c:v>
                </c:pt>
                <c:pt idx="64">
                  <c:v>900</c:v>
                </c:pt>
                <c:pt idx="65">
                  <c:v>900</c:v>
                </c:pt>
                <c:pt idx="66">
                  <c:v>900</c:v>
                </c:pt>
                <c:pt idx="67">
                  <c:v>900</c:v>
                </c:pt>
                <c:pt idx="68">
                  <c:v>900</c:v>
                </c:pt>
                <c:pt idx="69">
                  <c:v>900</c:v>
                </c:pt>
                <c:pt idx="70">
                  <c:v>900</c:v>
                </c:pt>
                <c:pt idx="71">
                  <c:v>900</c:v>
                </c:pt>
                <c:pt idx="72">
                  <c:v>350</c:v>
                </c:pt>
                <c:pt idx="73">
                  <c:v>350</c:v>
                </c:pt>
                <c:pt idx="74">
                  <c:v>350</c:v>
                </c:pt>
                <c:pt idx="75">
                  <c:v>350</c:v>
                </c:pt>
                <c:pt idx="76">
                  <c:v>1100</c:v>
                </c:pt>
                <c:pt idx="77">
                  <c:v>1100</c:v>
                </c:pt>
                <c:pt idx="78">
                  <c:v>1100</c:v>
                </c:pt>
                <c:pt idx="79">
                  <c:v>1100</c:v>
                </c:pt>
                <c:pt idx="80">
                  <c:v>1100</c:v>
                </c:pt>
                <c:pt idx="81">
                  <c:v>1100</c:v>
                </c:pt>
                <c:pt idx="82">
                  <c:v>1100</c:v>
                </c:pt>
                <c:pt idx="83">
                  <c:v>1100</c:v>
                </c:pt>
                <c:pt idx="84">
                  <c:v>1100</c:v>
                </c:pt>
                <c:pt idx="85">
                  <c:v>1100</c:v>
                </c:pt>
                <c:pt idx="86">
                  <c:v>1100</c:v>
                </c:pt>
                <c:pt idx="87">
                  <c:v>1100</c:v>
                </c:pt>
                <c:pt idx="88">
                  <c:v>1100</c:v>
                </c:pt>
                <c:pt idx="89">
                  <c:v>1100</c:v>
                </c:pt>
                <c:pt idx="90">
                  <c:v>1100</c:v>
                </c:pt>
                <c:pt idx="91">
                  <c:v>1100</c:v>
                </c:pt>
                <c:pt idx="92">
                  <c:v>1100</c:v>
                </c:pt>
                <c:pt idx="93">
                  <c:v>1100</c:v>
                </c:pt>
                <c:pt idx="94">
                  <c:v>1100</c:v>
                </c:pt>
                <c:pt idx="95">
                  <c:v>1100</c:v>
                </c:pt>
                <c:pt idx="96">
                  <c:v>1100</c:v>
                </c:pt>
                <c:pt idx="97">
                  <c:v>1100</c:v>
                </c:pt>
                <c:pt idx="98">
                  <c:v>1100</c:v>
                </c:pt>
                <c:pt idx="99">
                  <c:v>1100</c:v>
                </c:pt>
                <c:pt idx="100">
                  <c:v>1100</c:v>
                </c:pt>
                <c:pt idx="101">
                  <c:v>1100</c:v>
                </c:pt>
                <c:pt idx="102">
                  <c:v>1100</c:v>
                </c:pt>
                <c:pt idx="103">
                  <c:v>1100</c:v>
                </c:pt>
                <c:pt idx="104">
                  <c:v>1100</c:v>
                </c:pt>
                <c:pt idx="105">
                  <c:v>1100</c:v>
                </c:pt>
                <c:pt idx="106">
                  <c:v>1100</c:v>
                </c:pt>
                <c:pt idx="107">
                  <c:v>1100</c:v>
                </c:pt>
                <c:pt idx="108">
                  <c:v>1100</c:v>
                </c:pt>
                <c:pt idx="109">
                  <c:v>1100</c:v>
                </c:pt>
                <c:pt idx="110">
                  <c:v>1100</c:v>
                </c:pt>
                <c:pt idx="111">
                  <c:v>1100</c:v>
                </c:pt>
                <c:pt idx="112">
                  <c:v>110</c:v>
                </c:pt>
                <c:pt idx="113">
                  <c:v>110</c:v>
                </c:pt>
                <c:pt idx="114">
                  <c:v>110</c:v>
                </c:pt>
                <c:pt idx="115">
                  <c:v>110</c:v>
                </c:pt>
                <c:pt idx="116">
                  <c:v>110</c:v>
                </c:pt>
                <c:pt idx="117">
                  <c:v>110</c:v>
                </c:pt>
                <c:pt idx="118">
                  <c:v>110</c:v>
                </c:pt>
                <c:pt idx="119">
                  <c:v>110</c:v>
                </c:pt>
                <c:pt idx="120">
                  <c:v>110</c:v>
                </c:pt>
                <c:pt idx="121">
                  <c:v>110</c:v>
                </c:pt>
                <c:pt idx="122">
                  <c:v>110</c:v>
                </c:pt>
                <c:pt idx="123">
                  <c:v>700</c:v>
                </c:pt>
                <c:pt idx="124">
                  <c:v>700</c:v>
                </c:pt>
                <c:pt idx="125">
                  <c:v>700</c:v>
                </c:pt>
                <c:pt idx="126">
                  <c:v>700</c:v>
                </c:pt>
                <c:pt idx="127">
                  <c:v>700</c:v>
                </c:pt>
                <c:pt idx="128">
                  <c:v>700</c:v>
                </c:pt>
                <c:pt idx="129">
                  <c:v>700</c:v>
                </c:pt>
                <c:pt idx="130">
                  <c:v>700</c:v>
                </c:pt>
                <c:pt idx="131">
                  <c:v>700</c:v>
                </c:pt>
                <c:pt idx="132">
                  <c:v>700</c:v>
                </c:pt>
                <c:pt idx="133">
                  <c:v>700</c:v>
                </c:pt>
                <c:pt idx="134">
                  <c:v>700</c:v>
                </c:pt>
                <c:pt idx="135">
                  <c:v>700</c:v>
                </c:pt>
                <c:pt idx="136">
                  <c:v>800</c:v>
                </c:pt>
                <c:pt idx="137">
                  <c:v>800</c:v>
                </c:pt>
                <c:pt idx="138">
                  <c:v>800</c:v>
                </c:pt>
                <c:pt idx="139">
                  <c:v>800</c:v>
                </c:pt>
                <c:pt idx="140">
                  <c:v>800</c:v>
                </c:pt>
                <c:pt idx="141">
                  <c:v>800</c:v>
                </c:pt>
                <c:pt idx="142">
                  <c:v>800</c:v>
                </c:pt>
                <c:pt idx="143">
                  <c:v>800</c:v>
                </c:pt>
                <c:pt idx="144">
                  <c:v>800</c:v>
                </c:pt>
                <c:pt idx="145">
                  <c:v>800</c:v>
                </c:pt>
                <c:pt idx="146">
                  <c:v>800</c:v>
                </c:pt>
                <c:pt idx="147">
                  <c:v>800</c:v>
                </c:pt>
                <c:pt idx="148">
                  <c:v>800</c:v>
                </c:pt>
                <c:pt idx="149">
                  <c:v>800</c:v>
                </c:pt>
                <c:pt idx="150">
                  <c:v>800</c:v>
                </c:pt>
                <c:pt idx="151">
                  <c:v>800</c:v>
                </c:pt>
                <c:pt idx="152">
                  <c:v>800</c:v>
                </c:pt>
                <c:pt idx="153">
                  <c:v>800</c:v>
                </c:pt>
                <c:pt idx="154">
                  <c:v>800</c:v>
                </c:pt>
                <c:pt idx="155">
                  <c:v>800</c:v>
                </c:pt>
                <c:pt idx="156">
                  <c:v>800</c:v>
                </c:pt>
                <c:pt idx="157">
                  <c:v>800</c:v>
                </c:pt>
                <c:pt idx="158">
                  <c:v>800</c:v>
                </c:pt>
                <c:pt idx="159">
                  <c:v>800</c:v>
                </c:pt>
                <c:pt idx="160">
                  <c:v>350</c:v>
                </c:pt>
                <c:pt idx="161">
                  <c:v>350</c:v>
                </c:pt>
                <c:pt idx="162">
                  <c:v>350</c:v>
                </c:pt>
                <c:pt idx="163">
                  <c:v>350</c:v>
                </c:pt>
                <c:pt idx="164">
                  <c:v>350</c:v>
                </c:pt>
                <c:pt idx="165">
                  <c:v>350</c:v>
                </c:pt>
                <c:pt idx="166">
                  <c:v>350</c:v>
                </c:pt>
                <c:pt idx="167">
                  <c:v>350</c:v>
                </c:pt>
                <c:pt idx="168">
                  <c:v>350</c:v>
                </c:pt>
                <c:pt idx="169">
                  <c:v>350</c:v>
                </c:pt>
                <c:pt idx="170">
                  <c:v>350</c:v>
                </c:pt>
                <c:pt idx="171">
                  <c:v>350</c:v>
                </c:pt>
                <c:pt idx="172">
                  <c:v>350</c:v>
                </c:pt>
                <c:pt idx="173">
                  <c:v>350</c:v>
                </c:pt>
                <c:pt idx="174">
                  <c:v>350</c:v>
                </c:pt>
                <c:pt idx="175">
                  <c:v>350</c:v>
                </c:pt>
                <c:pt idx="176">
                  <c:v>350</c:v>
                </c:pt>
                <c:pt idx="177">
                  <c:v>350</c:v>
                </c:pt>
                <c:pt idx="178">
                  <c:v>350</c:v>
                </c:pt>
                <c:pt idx="179">
                  <c:v>350</c:v>
                </c:pt>
                <c:pt idx="180">
                  <c:v>350</c:v>
                </c:pt>
                <c:pt idx="181">
                  <c:v>350</c:v>
                </c:pt>
                <c:pt idx="182">
                  <c:v>350</c:v>
                </c:pt>
                <c:pt idx="183">
                  <c:v>350</c:v>
                </c:pt>
                <c:pt idx="184">
                  <c:v>750</c:v>
                </c:pt>
                <c:pt idx="185">
                  <c:v>750</c:v>
                </c:pt>
                <c:pt idx="186">
                  <c:v>750</c:v>
                </c:pt>
                <c:pt idx="187">
                  <c:v>750</c:v>
                </c:pt>
                <c:pt idx="188">
                  <c:v>750</c:v>
                </c:pt>
                <c:pt idx="189">
                  <c:v>750</c:v>
                </c:pt>
                <c:pt idx="190">
                  <c:v>750</c:v>
                </c:pt>
                <c:pt idx="191">
                  <c:v>750</c:v>
                </c:pt>
                <c:pt idx="192">
                  <c:v>750</c:v>
                </c:pt>
                <c:pt idx="193">
                  <c:v>750</c:v>
                </c:pt>
                <c:pt idx="194">
                  <c:v>750</c:v>
                </c:pt>
                <c:pt idx="195">
                  <c:v>750</c:v>
                </c:pt>
                <c:pt idx="196">
                  <c:v>750</c:v>
                </c:pt>
                <c:pt idx="197">
                  <c:v>750</c:v>
                </c:pt>
                <c:pt idx="198">
                  <c:v>750</c:v>
                </c:pt>
                <c:pt idx="199">
                  <c:v>750</c:v>
                </c:pt>
                <c:pt idx="200">
                  <c:v>750</c:v>
                </c:pt>
                <c:pt idx="201">
                  <c:v>750</c:v>
                </c:pt>
                <c:pt idx="202">
                  <c:v>750</c:v>
                </c:pt>
                <c:pt idx="203">
                  <c:v>750</c:v>
                </c:pt>
                <c:pt idx="204">
                  <c:v>350</c:v>
                </c:pt>
                <c:pt idx="205">
                  <c:v>350</c:v>
                </c:pt>
                <c:pt idx="206">
                  <c:v>350</c:v>
                </c:pt>
                <c:pt idx="207">
                  <c:v>350</c:v>
                </c:pt>
                <c:pt idx="208">
                  <c:v>350</c:v>
                </c:pt>
                <c:pt idx="209">
                  <c:v>350</c:v>
                </c:pt>
                <c:pt idx="210">
                  <c:v>350</c:v>
                </c:pt>
                <c:pt idx="211">
                  <c:v>350</c:v>
                </c:pt>
                <c:pt idx="212">
                  <c:v>350</c:v>
                </c:pt>
                <c:pt idx="213">
                  <c:v>350</c:v>
                </c:pt>
                <c:pt idx="214">
                  <c:v>350</c:v>
                </c:pt>
                <c:pt idx="215">
                  <c:v>350</c:v>
                </c:pt>
                <c:pt idx="216">
                  <c:v>950</c:v>
                </c:pt>
                <c:pt idx="217">
                  <c:v>950</c:v>
                </c:pt>
                <c:pt idx="218">
                  <c:v>950</c:v>
                </c:pt>
                <c:pt idx="219">
                  <c:v>950</c:v>
                </c:pt>
                <c:pt idx="220">
                  <c:v>950</c:v>
                </c:pt>
                <c:pt idx="221">
                  <c:v>950</c:v>
                </c:pt>
                <c:pt idx="222">
                  <c:v>950</c:v>
                </c:pt>
                <c:pt idx="223">
                  <c:v>950</c:v>
                </c:pt>
                <c:pt idx="224">
                  <c:v>950</c:v>
                </c:pt>
                <c:pt idx="225">
                  <c:v>950</c:v>
                </c:pt>
                <c:pt idx="226">
                  <c:v>950</c:v>
                </c:pt>
                <c:pt idx="227">
                  <c:v>950</c:v>
                </c:pt>
                <c:pt idx="228">
                  <c:v>950</c:v>
                </c:pt>
                <c:pt idx="229">
                  <c:v>950</c:v>
                </c:pt>
                <c:pt idx="230">
                  <c:v>950</c:v>
                </c:pt>
                <c:pt idx="231">
                  <c:v>950</c:v>
                </c:pt>
                <c:pt idx="232">
                  <c:v>950</c:v>
                </c:pt>
                <c:pt idx="233">
                  <c:v>950</c:v>
                </c:pt>
                <c:pt idx="234">
                  <c:v>950</c:v>
                </c:pt>
                <c:pt idx="235">
                  <c:v>950</c:v>
                </c:pt>
                <c:pt idx="236">
                  <c:v>950</c:v>
                </c:pt>
                <c:pt idx="237">
                  <c:v>950</c:v>
                </c:pt>
                <c:pt idx="238">
                  <c:v>950</c:v>
                </c:pt>
                <c:pt idx="239">
                  <c:v>950</c:v>
                </c:pt>
                <c:pt idx="240">
                  <c:v>950</c:v>
                </c:pt>
                <c:pt idx="241">
                  <c:v>950</c:v>
                </c:pt>
                <c:pt idx="242">
                  <c:v>950</c:v>
                </c:pt>
                <c:pt idx="243">
                  <c:v>950</c:v>
                </c:pt>
                <c:pt idx="244">
                  <c:v>950</c:v>
                </c:pt>
                <c:pt idx="245">
                  <c:v>950</c:v>
                </c:pt>
                <c:pt idx="246">
                  <c:v>950</c:v>
                </c:pt>
                <c:pt idx="247">
                  <c:v>950</c:v>
                </c:pt>
                <c:pt idx="248">
                  <c:v>1100</c:v>
                </c:pt>
                <c:pt idx="249">
                  <c:v>1100</c:v>
                </c:pt>
                <c:pt idx="250">
                  <c:v>1100</c:v>
                </c:pt>
                <c:pt idx="251">
                  <c:v>1100</c:v>
                </c:pt>
                <c:pt idx="252">
                  <c:v>1100</c:v>
                </c:pt>
                <c:pt idx="253">
                  <c:v>1100</c:v>
                </c:pt>
                <c:pt idx="254">
                  <c:v>1100</c:v>
                </c:pt>
                <c:pt idx="255">
                  <c:v>1100</c:v>
                </c:pt>
                <c:pt idx="256">
                  <c:v>1100</c:v>
                </c:pt>
                <c:pt idx="257">
                  <c:v>1100</c:v>
                </c:pt>
                <c:pt idx="258">
                  <c:v>1100</c:v>
                </c:pt>
                <c:pt idx="259">
                  <c:v>1100</c:v>
                </c:pt>
                <c:pt idx="260">
                  <c:v>350</c:v>
                </c:pt>
                <c:pt idx="261">
                  <c:v>350</c:v>
                </c:pt>
                <c:pt idx="262">
                  <c:v>350</c:v>
                </c:pt>
                <c:pt idx="263">
                  <c:v>350</c:v>
                </c:pt>
                <c:pt idx="264">
                  <c:v>350</c:v>
                </c:pt>
                <c:pt idx="265">
                  <c:v>350</c:v>
                </c:pt>
                <c:pt idx="266">
                  <c:v>350</c:v>
                </c:pt>
                <c:pt idx="267">
                  <c:v>350</c:v>
                </c:pt>
                <c:pt idx="268">
                  <c:v>350</c:v>
                </c:pt>
                <c:pt idx="269">
                  <c:v>350</c:v>
                </c:pt>
                <c:pt idx="270">
                  <c:v>350</c:v>
                </c:pt>
                <c:pt idx="271">
                  <c:v>350</c:v>
                </c:pt>
                <c:pt idx="272">
                  <c:v>1100</c:v>
                </c:pt>
                <c:pt idx="273">
                  <c:v>1100</c:v>
                </c:pt>
                <c:pt idx="274">
                  <c:v>1100</c:v>
                </c:pt>
                <c:pt idx="275">
                  <c:v>1100</c:v>
                </c:pt>
                <c:pt idx="276">
                  <c:v>1100</c:v>
                </c:pt>
                <c:pt idx="277">
                  <c:v>1100</c:v>
                </c:pt>
                <c:pt idx="278">
                  <c:v>1100</c:v>
                </c:pt>
                <c:pt idx="279">
                  <c:v>1100</c:v>
                </c:pt>
                <c:pt idx="280">
                  <c:v>1100</c:v>
                </c:pt>
                <c:pt idx="281">
                  <c:v>1100</c:v>
                </c:pt>
                <c:pt idx="282">
                  <c:v>1100</c:v>
                </c:pt>
                <c:pt idx="283">
                  <c:v>1100</c:v>
                </c:pt>
                <c:pt idx="284">
                  <c:v>1100</c:v>
                </c:pt>
                <c:pt idx="285">
                  <c:v>1100</c:v>
                </c:pt>
                <c:pt idx="286">
                  <c:v>1100</c:v>
                </c:pt>
                <c:pt idx="287">
                  <c:v>1100</c:v>
                </c:pt>
                <c:pt idx="288">
                  <c:v>850</c:v>
                </c:pt>
                <c:pt idx="289">
                  <c:v>850</c:v>
                </c:pt>
                <c:pt idx="290">
                  <c:v>850</c:v>
                </c:pt>
                <c:pt idx="291">
                  <c:v>850</c:v>
                </c:pt>
                <c:pt idx="292">
                  <c:v>850</c:v>
                </c:pt>
                <c:pt idx="293">
                  <c:v>850</c:v>
                </c:pt>
                <c:pt idx="294">
                  <c:v>850</c:v>
                </c:pt>
                <c:pt idx="295">
                  <c:v>850</c:v>
                </c:pt>
                <c:pt idx="296">
                  <c:v>850</c:v>
                </c:pt>
                <c:pt idx="297">
                  <c:v>850</c:v>
                </c:pt>
                <c:pt idx="298">
                  <c:v>850</c:v>
                </c:pt>
                <c:pt idx="299">
                  <c:v>850</c:v>
                </c:pt>
                <c:pt idx="300">
                  <c:v>600</c:v>
                </c:pt>
                <c:pt idx="301">
                  <c:v>600</c:v>
                </c:pt>
                <c:pt idx="302">
                  <c:v>600</c:v>
                </c:pt>
                <c:pt idx="303">
                  <c:v>600</c:v>
                </c:pt>
                <c:pt idx="304">
                  <c:v>600</c:v>
                </c:pt>
                <c:pt idx="305">
                  <c:v>600</c:v>
                </c:pt>
                <c:pt idx="306">
                  <c:v>600</c:v>
                </c:pt>
                <c:pt idx="307">
                  <c:v>600</c:v>
                </c:pt>
                <c:pt idx="308">
                  <c:v>550</c:v>
                </c:pt>
                <c:pt idx="309">
                  <c:v>550</c:v>
                </c:pt>
                <c:pt idx="310">
                  <c:v>550</c:v>
                </c:pt>
                <c:pt idx="311">
                  <c:v>550</c:v>
                </c:pt>
                <c:pt idx="312">
                  <c:v>650</c:v>
                </c:pt>
                <c:pt idx="313">
                  <c:v>650</c:v>
                </c:pt>
                <c:pt idx="314">
                  <c:v>650</c:v>
                </c:pt>
                <c:pt idx="315">
                  <c:v>650</c:v>
                </c:pt>
                <c:pt idx="316">
                  <c:v>650</c:v>
                </c:pt>
                <c:pt idx="317">
                  <c:v>650</c:v>
                </c:pt>
                <c:pt idx="318">
                  <c:v>650</c:v>
                </c:pt>
                <c:pt idx="319">
                  <c:v>650</c:v>
                </c:pt>
                <c:pt idx="320">
                  <c:v>650</c:v>
                </c:pt>
                <c:pt idx="321">
                  <c:v>650</c:v>
                </c:pt>
                <c:pt idx="322">
                  <c:v>650</c:v>
                </c:pt>
                <c:pt idx="323">
                  <c:v>650</c:v>
                </c:pt>
                <c:pt idx="324">
                  <c:v>110</c:v>
                </c:pt>
                <c:pt idx="325">
                  <c:v>110</c:v>
                </c:pt>
                <c:pt idx="326">
                  <c:v>110</c:v>
                </c:pt>
                <c:pt idx="327">
                  <c:v>110</c:v>
                </c:pt>
                <c:pt idx="328">
                  <c:v>110</c:v>
                </c:pt>
                <c:pt idx="329">
                  <c:v>110</c:v>
                </c:pt>
                <c:pt idx="330">
                  <c:v>110</c:v>
                </c:pt>
                <c:pt idx="331">
                  <c:v>110</c:v>
                </c:pt>
                <c:pt idx="332">
                  <c:v>350</c:v>
                </c:pt>
                <c:pt idx="333">
                  <c:v>350</c:v>
                </c:pt>
                <c:pt idx="334">
                  <c:v>350</c:v>
                </c:pt>
                <c:pt idx="335">
                  <c:v>350</c:v>
                </c:pt>
                <c:pt idx="336">
                  <c:v>350</c:v>
                </c:pt>
                <c:pt idx="337">
                  <c:v>350</c:v>
                </c:pt>
                <c:pt idx="338">
                  <c:v>350</c:v>
                </c:pt>
                <c:pt idx="339">
                  <c:v>350</c:v>
                </c:pt>
                <c:pt idx="340">
                  <c:v>1050</c:v>
                </c:pt>
                <c:pt idx="341">
                  <c:v>1050</c:v>
                </c:pt>
                <c:pt idx="342">
                  <c:v>1050</c:v>
                </c:pt>
                <c:pt idx="343">
                  <c:v>1050</c:v>
                </c:pt>
                <c:pt idx="344">
                  <c:v>1050</c:v>
                </c:pt>
                <c:pt idx="345">
                  <c:v>1050</c:v>
                </c:pt>
                <c:pt idx="346">
                  <c:v>1050</c:v>
                </c:pt>
                <c:pt idx="347">
                  <c:v>1050</c:v>
                </c:pt>
                <c:pt idx="348">
                  <c:v>1050</c:v>
                </c:pt>
                <c:pt idx="349">
                  <c:v>1050</c:v>
                </c:pt>
                <c:pt idx="350">
                  <c:v>1050</c:v>
                </c:pt>
                <c:pt idx="351">
                  <c:v>1050</c:v>
                </c:pt>
                <c:pt idx="352">
                  <c:v>400</c:v>
                </c:pt>
                <c:pt idx="353">
                  <c:v>400</c:v>
                </c:pt>
                <c:pt idx="354">
                  <c:v>400</c:v>
                </c:pt>
                <c:pt idx="355">
                  <c:v>400</c:v>
                </c:pt>
                <c:pt idx="356">
                  <c:v>400</c:v>
                </c:pt>
                <c:pt idx="357">
                  <c:v>400</c:v>
                </c:pt>
                <c:pt idx="358">
                  <c:v>400</c:v>
                </c:pt>
                <c:pt idx="359">
                  <c:v>400</c:v>
                </c:pt>
                <c:pt idx="360">
                  <c:v>400</c:v>
                </c:pt>
                <c:pt idx="361">
                  <c:v>400</c:v>
                </c:pt>
                <c:pt idx="362">
                  <c:v>400</c:v>
                </c:pt>
                <c:pt idx="363">
                  <c:v>400</c:v>
                </c:pt>
                <c:pt idx="364">
                  <c:v>400</c:v>
                </c:pt>
                <c:pt idx="365">
                  <c:v>400</c:v>
                </c:pt>
                <c:pt idx="366">
                  <c:v>400</c:v>
                </c:pt>
                <c:pt idx="367">
                  <c:v>400</c:v>
                </c:pt>
                <c:pt idx="368">
                  <c:v>400</c:v>
                </c:pt>
                <c:pt idx="369">
                  <c:v>400</c:v>
                </c:pt>
                <c:pt idx="370">
                  <c:v>400</c:v>
                </c:pt>
                <c:pt idx="371">
                  <c:v>400</c:v>
                </c:pt>
                <c:pt idx="372">
                  <c:v>700</c:v>
                </c:pt>
                <c:pt idx="373">
                  <c:v>700</c:v>
                </c:pt>
                <c:pt idx="374">
                  <c:v>700</c:v>
                </c:pt>
                <c:pt idx="375">
                  <c:v>700</c:v>
                </c:pt>
                <c:pt idx="376">
                  <c:v>700</c:v>
                </c:pt>
                <c:pt idx="377">
                  <c:v>700</c:v>
                </c:pt>
                <c:pt idx="378">
                  <c:v>700</c:v>
                </c:pt>
                <c:pt idx="379">
                  <c:v>700</c:v>
                </c:pt>
                <c:pt idx="380">
                  <c:v>700</c:v>
                </c:pt>
                <c:pt idx="381">
                  <c:v>700</c:v>
                </c:pt>
                <c:pt idx="382">
                  <c:v>700</c:v>
                </c:pt>
                <c:pt idx="383">
                  <c:v>700</c:v>
                </c:pt>
                <c:pt idx="384">
                  <c:v>650</c:v>
                </c:pt>
                <c:pt idx="385">
                  <c:v>650</c:v>
                </c:pt>
                <c:pt idx="386">
                  <c:v>650</c:v>
                </c:pt>
                <c:pt idx="387">
                  <c:v>650</c:v>
                </c:pt>
                <c:pt idx="388">
                  <c:v>650</c:v>
                </c:pt>
                <c:pt idx="389">
                  <c:v>650</c:v>
                </c:pt>
                <c:pt idx="390">
                  <c:v>650</c:v>
                </c:pt>
                <c:pt idx="391">
                  <c:v>650</c:v>
                </c:pt>
                <c:pt idx="392">
                  <c:v>350</c:v>
                </c:pt>
                <c:pt idx="393">
                  <c:v>350</c:v>
                </c:pt>
                <c:pt idx="394">
                  <c:v>350</c:v>
                </c:pt>
                <c:pt idx="395">
                  <c:v>350</c:v>
                </c:pt>
                <c:pt idx="396">
                  <c:v>350</c:v>
                </c:pt>
                <c:pt idx="397">
                  <c:v>350</c:v>
                </c:pt>
                <c:pt idx="398">
                  <c:v>350</c:v>
                </c:pt>
                <c:pt idx="399">
                  <c:v>350</c:v>
                </c:pt>
              </c:numCache>
            </c:numRef>
          </c:val>
          <c:smooth val="0"/>
          <c:extLst>
            <c:ext xmlns:c16="http://schemas.microsoft.com/office/drawing/2014/chart" uri="{C3380CC4-5D6E-409C-BE32-E72D297353CC}">
              <c16:uniqueId val="{00000001-3956-4956-A4C7-132E3CEB5DE5}"/>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spPr>
            <a:solidFill>
              <a:schemeClr val="accent1"/>
            </a:solidFill>
            <a:ln w="63500">
              <a:solidFill>
                <a:srgbClr val="00B7D6"/>
              </a:solidFill>
            </a:ln>
            <a:effectLst/>
          </c:spPr>
          <c:invertIfNegative val="0"/>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extLst>
            <c:ext xmlns:c16="http://schemas.microsoft.com/office/drawing/2014/chart" uri="{C3380CC4-5D6E-409C-BE32-E72D297353CC}">
              <c16:uniqueId val="{00000000-BFC1-4970-B769-DB25C5F08A54}"/>
            </c:ext>
          </c:extLst>
        </c:ser>
        <c:dLbls>
          <c:showLegendKey val="0"/>
          <c:showVal val="0"/>
          <c:showCatName val="0"/>
          <c:showSerName val="0"/>
          <c:showPercent val="0"/>
          <c:showBubbleSize val="0"/>
        </c:dLbls>
        <c:gapWidth val="150"/>
        <c:axId val="557304624"/>
        <c:axId val="1040120816"/>
      </c:barChart>
      <c:catAx>
        <c:axId val="557304624"/>
        <c:scaling>
          <c:orientation val="minMax"/>
        </c:scaling>
        <c:delete val="1"/>
        <c:axPos val="l"/>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b"/>
        <c:majorGridlines>
          <c:spPr>
            <a:ln w="1587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6/17/2021 2:12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3:13:19.349"/>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476 220,'-35'0,"2"1,-2 1,3 0,-2 3,-18 4,37-7,-2 3,3-1,0 0,-1 2,0 0,1 1,2-1,-1 1,0 1,0-1,2 1,-5 6,8-8,0 2,1-2,0 2,0-1,1 1,1-1,1 2,-1-1,0 1,2-1,0 1,-1 6,3-7,1-1,0 1,1-1,0 1,0-1,2 1,-1-1,1 1,1-1,-1 0,2 0,0 0,-2-1,3 1,0-1,6 6,1 0,1 0,-2-1,3 0,2-1,-1 0,5 2,7 1,1 1,1-3,-1 0,12 3,39 6,0-1,1-4,27 2,64 6,2-6,18-4,349-2,-473-11,-1-2,3-2,-2-2,61-12,-111 14,2 0,-1-1,0 0,-1-1,1-1,-3 0,6-2,-18 7,1-1,-1 1,0-1,1 1,-2-1,-1-1,2 2,-1-2,1 2,-2-2,1 1,0-1,-1 0,-1 1,1-1,0 0,-1 0,0 1,0-1,0 0,-1 0,0 0,0 0,0 0,-1 0,0 1,0-2,0 2,-4-7,0 1,1-1,-3 0,1 2,-1-1,0 0,-1 0,-2 1,-14-14,-2 2,-19-13,-11-4,-4 2,-2 2,-11-2,-60-24,-9 2,4 6,-2 5,-73-15,125 40,0 2,-2 3,0 3,-72-3,109 14,-43 2,-24 7</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3:11:04.887"/>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662 592,'-48'-1,"2"4,-3 1,4 3,-1 4,-28 12,54-14,-3 2,3 2,0-2,-1 4,0 1,2 1,3 1,-4-1,3 4,0 0,0 1,-5 14,11-19,0 3,1-3,0 4,1 0,1 0,2-1,-1 2,0 0,1 1,1-1,0 2,1 18,2-23,2 1,0 2,2-3,-1 1,1 0,1 0,0 0,2-1,-1 0,1 1,2-1,0-1,-3-1,4 1,0 0,9 13,2 3,0-4,-1 1,2-2,2-3,1 1,7 6,9 3,1-1,2-5,-2 1,18 6,53 18,1-5,0-10,38 5,90 17,2-16,26-12,483-3,-656-31,-1-5,3-9,-3-1,86-34,-154 40,0-2,2-3,-3 0,1-1,0-4,-3 0,6-4,-21 17,-2-2,0 2,-1-2,1 2,-1-2,-2 0,2 0,0-2,0 4,-2-4,2 1,-2-1,0 0,-1 0,1 1,-1-2,-1 1,1 0,-1-1,1 2,-2-2,0 0,0 0,0 0,-2 2,1-1,-1-1,1 1,-6-17,1 3,0-2,-5 0,4 3,-3-1,1 1,-2-1,-4 0,-18-34,-3 4,-26-33,-17-12,-4 5,-4 5,-14-5,-85-65,-12 7,7 13,-4 16,-101-38,174 102,-2 8,-1 10,0 5,-101-6,153 36,-61 6,-32 17</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6-17T19:05:17.820"/>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9106 372,'-1996'19,"1384"-10,74 4,3 1,1 13,4 2,8 6,9 9,1 5,-8 8,270-31,6 5,5 4,6-2,7 8,-47 9,208-35,0-1,-1 5,4-3,3 1,2-1,5 4,0 0,10-1,-5 2,9-1,3 3,-3-1,8-1,8 0,3 3,0 0,-8 19,7 2,10 0,6 1,8-1,10 1,6-2,7 1,7-1,4 0,8-2,11 1,9 1,41 21,44 2,3-4,9-1,12-1,17-4,0-2,13-1,7-3,9-2,3-3,47 2,266 41,6-6,20-7,13-5,57-4,1172 112,25-22,602 15,-1465-115,9-14,796 11,-1195-47,4-5,-5-10,2-3,-1-8,252-20,-539 19,-8 1,-4-8,-3 2,-3-7,-4-3,206-35,-329 44,0 0,-9-4,0 1,-13-3,-2-1,-4-2,-4 0,-10-4,0 3,-14-5,1 0,-6-3,29-24,-10-5,-15 3,-8-1,-15-4,-13 4,-10-7,-8 4,-17 0,-17-51,-9 93,-9-3,-6 0,-3 3,-6-2,-1 2,-13 0,1 0,-12 2,-1-1,-2 1,-10 2,-13-5,-109-36,-13 5,-10 1,-8 4,-90-21,-142-19,-23 2,-6 6,-17 6,-20 3,-215-18,-237-14,-26 7,-597-34,432 55,-5 15,-918-20,433 46,-1192 10,1929 35,-771 25,1361-13,5 1,4 3,1 7,2 2,13 3,-257 33,-110 43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6-17T19:05:17.821"/>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421 376,'-30'-1,"0"3,-1 1,3 2,-2 2,-17 8,34-10,-1 2,1 1,0-1,0 3,0 0,1 1,1 0,-1 1,1 1,0 0,1 1,-5 9,8-12,0 1,1-1,0 3,0-1,1 0,0-1,1 3,0-1,0 0,1 1,0 0,0 11,2-13,1 0,0 0,1-1,0 1,0 0,1 0,0-1,1 1,0-1,0 0,1 0,0 0,0-1,1 0,0 0,6 10,0 0,1-2,0 1,1-2,1-2,0 2,6 3,4 2,2-1,0-3,0 1,11 3,33 12,1-3,1-6,24 3,56 9,2-8,16-9,308-1,-418-20,1-3,0-5,-1-3,54-19,-98 24,2-1,-1-2,-1 0,1-1,-1-1,-2-1,6-4,-16 12,0 0,0 0,-1-1,1 1,-1-1,-1 0,1 0,0-2,0 3,-1-2,2 0,-2 0,0 0,-1 0,1 0,-1-2,0 2,0 0,0-1,0 1,-1-1,0 0,0 1,0-2,-1 2,0 0,0-1,0 1,-3-11,0 1,-1 0,-1 0,1 0,-1 1,0 1,-1-2,-2 1,-13-22,0 3,-18-21,-10-9,-3 5,-2 2,-9-3,-55-41,-6 4,3 9,-2 10,-65-25,112 66,-2 5,0 5,-1 5,-64-5,98 23,-39 4,-21 11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0:42:48.388"/>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9106 372,'-1996'19,"1384"-10,74 4,3 1,1 13,4 2,8 6,9 9,1 5,-8 8,270-31,6 5,5 4,6-2,7 8,-47 9,208-35,0-1,-1 5,4-3,3 1,2-1,5 4,0 0,10-1,-5 2,9-1,3 3,-3-1,8-1,8 0,3 3,0 0,-8 19,7 2,10 0,6 1,8-1,10 1,6-2,7 1,7-1,4 0,8-2,11 1,9 1,41 21,44 2,3-4,9-1,12-1,17-4,0-2,13-1,7-3,9-2,3-3,47 2,266 41,6-6,20-7,13-5,57-4,1172 112,25-22,602 15,-1465-115,9-14,796 11,-1195-47,4-5,-5-10,2-3,-1-8,252-20,-539 19,-8 1,-4-8,-3 2,-3-7,-4-3,206-35,-329 44,0 0,-9-4,0 1,-13-3,-2-1,-4-2,-4 0,-10-4,0 3,-14-5,1 0,-6-3,29-24,-10-5,-15 3,-8-1,-15-4,-13 4,-10-7,-8 4,-17 0,-17-51,-9 93,-9-3,-6 0,-3 3,-6-2,-1 2,-13 0,1 0,-12 2,-1-1,-2 1,-10 2,-13-5,-109-36,-13 5,-10 1,-8 4,-90-21,-142-19,-23 2,-6 6,-17 6,-20 3,-215-18,-237-14,-26 7,-597-34,432 55,-5 15,-918-20,433 46,-1192 10,1929 35,-771 25,1361-13,5 1,4 3,1 7,2 2,13 3,-257 33,-110 43</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3:20:02.619"/>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4054 2499,'-889'-16,"617"9,33-3,0-1,2-10,1-2,3-6,5-5,-1-4,-2-8,120 26,3-5,2-2,1 0,5-5,-22-7,93 27,0 0,-1-3,3 3,0-1,2-1,3-1,-2 0,6-2,-4 1,6 0,0-2,-1 1,4 0,3 0,2-2,0 1,-5-16,4-3,5 3,2-3,4 1,4 1,2-1,6 1,0-1,3 2,4 0,4 0,4 0,19-18,19 0,2 2,4 0,4 2,9 3,0 1,4 1,5 3,3 2,2 1,20-1,119-32,4 4,7 7,7 1,24 5,523-88,11 16,267-10,-652 90,5 11,354-9,-532 37,2 5,-3 7,1 2,0 8,112 14,-240-15,-4 2,0 3,-3 1,0 4,-3 3,92 27,-147-35,1 0,-4 4,-1-1,-6 3,0 0,-2 2,-1 0,-5 2,0 0,-6 1,-1 2,-2 2,13 19,-3 3,-8-1,-4 0,-5 3,-8-2,-3 4,-4-2,-7 0,-8 40,-4-75,-4 5,-3-2,-1-2,-3 2,1-1,-7-2,0 3,-4-4,-2 2,0-2,-5 0,-5 2,-49 29,-6-2,-4-3,-4-2,-40 16,-63 16,-10-3,-3-3,-7-6,-10-3,-94 16,-107 11,-11-7,-266 27,193-42,-4-14,-408 18,194-37,-532-9,859-27,-343-20,607 11,1-1,2-4,0-3,1-3,7-3,-115-25,-50-33</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3:20:48.937"/>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602 537,'-44'-1,"2"4,-2 2,3 0,-1 5,-25 12,48-15,-1 4,1 0,1-1,-1 3,0 3,2-1,2 1,-2 1,1 1,-1 1,3 2,-6 10,10-14,-1 0,2-1,1 3,-1 0,2-1,1 1,1 1,-2 1,1-1,2 0,0 2,-1 16,4-21,1 2,0 0,1-1,1-1,-1 2,2 0,0-2,1 1,1-1,-1 0,3 2,-2-4,0 1,2 1,0-2,9 15,0 0,1-2,-1-1,4 0,0-4,1 2,6 5,8 2,1 1,2-6,-1 1,15 5,49 17,1-5,0-7,35 3,80 14,2-12,25-13,439-2,-597-28,-1-5,3-7,-2-2,77-30,-139 35,0-1,0-1,0-3,-1 0,1-2,-4-2,8-3,-22 15,0 0,-1 0,0-1,0 1,0-2,-3 1,4 0,-2-1,0 2,-1-3,1 0,-1 0,0 1,-1-1,0 0,0-2,-1 3,1-1,-1-1,1 2,-2-2,0-1,0 2,0-1,-2 2,1-1,-1-2,1 2,-5-15,0 2,1-1,-4-1,1 3,-1-1,1 1,-2 0,-3-2,-18-29,-1 2,-25-28,-14-12,-5 5,-2 4,-14-5,-77-59,-11 8,6 11,-3 14,-92-35,158 94,-1 6,-1 9,-2 7,-90-7,138 32,-53 6,-32 16</inkml:trace>
</inkml:ink>
</file>

<file path=ppt/media/image1.png>
</file>

<file path=ppt/media/image10.jpeg>
</file>

<file path=ppt/media/image11.jpeg>
</file>

<file path=ppt/media/image12.jpeg>
</file>

<file path=ppt/media/image13.png>
</file>

<file path=ppt/media/image14.png>
</file>

<file path=ppt/media/image16.png>
</file>

<file path=ppt/media/image18.pn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png>
</file>

<file path=ppt/media/image39.svg>
</file>

<file path=ppt/media/image40.png>
</file>

<file path=ppt/media/image41.svg>
</file>

<file path=ppt/media/image42.png>
</file>

<file path=ppt/media/image43.png>
</file>

<file path=ppt/media/image44.png>
</file>

<file path=ppt/media/image45.png>
</file>

<file path=ppt/media/image46.svg>
</file>

<file path=ppt/media/image47.svg>
</file>

<file path=ppt/media/image48.png>
</file>

<file path=ppt/media/image49.png>
</file>

<file path=ppt/media/image5.tif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6/17/2021 2:12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84305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JavaScript Object Notation (JSON) is an open standard file format, and data interchange format, that uses human-readable text to store and transmit data objects consisting of attribute–value pairs and array data types (or any other serializable value)</a:t>
            </a:r>
          </a:p>
          <a:p>
            <a:pPr marL="171450" indent="-171450">
              <a:buFont typeface="Arial" panose="020B0604020202020204" pitchFamily="34" charset="0"/>
              <a:buChar char="•"/>
            </a:pPr>
            <a:r>
              <a:rPr lang="en-US" dirty="0"/>
              <a:t>It is a very common data format, with a diverse range of applications, such as serving as a replacement for XML in AJAX systems</a:t>
            </a:r>
          </a:p>
          <a:p>
            <a:pPr marL="171450" indent="-171450">
              <a:buFont typeface="Arial" panose="020B0604020202020204" pitchFamily="34" charset="0"/>
              <a:buChar char="•"/>
            </a:pPr>
            <a:r>
              <a:rPr lang="en-US" dirty="0"/>
              <a:t>JSON is a language-independent data format</a:t>
            </a:r>
          </a:p>
          <a:p>
            <a:pPr marL="171450" indent="-171450">
              <a:buFont typeface="Arial" panose="020B0604020202020204" pitchFamily="34" charset="0"/>
              <a:buChar char="•"/>
            </a:pPr>
            <a:r>
              <a:rPr lang="en-US" dirty="0"/>
              <a:t>It was derived from JavaScript, but many modern programming languages include code to generate and parse JSON-format data</a:t>
            </a:r>
          </a:p>
          <a:p>
            <a:pPr marL="171450" indent="-171450">
              <a:buFont typeface="Arial" panose="020B0604020202020204" pitchFamily="34" charset="0"/>
              <a:buChar char="•"/>
            </a:pPr>
            <a:r>
              <a:rPr lang="en-US" dirty="0"/>
              <a:t>The official Internet media type for JSON is application/json</a:t>
            </a:r>
          </a:p>
          <a:p>
            <a:pPr marL="171450" indent="-171450">
              <a:buFont typeface="Arial" panose="020B0604020202020204" pitchFamily="34" charset="0"/>
              <a:buChar char="•"/>
            </a:pPr>
            <a:r>
              <a:rPr lang="en-US" dirty="0"/>
              <a:t>JSON filenames use the extension .json</a:t>
            </a:r>
          </a:p>
          <a:p>
            <a:pPr marL="171450" indent="-171450">
              <a:buFont typeface="Arial" panose="020B0604020202020204" pitchFamily="34" charset="0"/>
              <a:buChar char="•"/>
            </a:pPr>
            <a:r>
              <a:rPr lang="en-US" dirty="0"/>
              <a:t>Douglas Crockford originally specified the JSON format in the early 2000s</a:t>
            </a:r>
          </a:p>
          <a:p>
            <a:pPr marL="171450" indent="-171450">
              <a:buFont typeface="Arial" panose="020B0604020202020204" pitchFamily="34" charset="0"/>
              <a:buChar char="•"/>
            </a:pPr>
            <a:r>
              <a:rPr lang="en-US" dirty="0"/>
              <a:t>JSON was first standardized in 2013</a:t>
            </a:r>
          </a:p>
        </p:txBody>
      </p:sp>
      <p:sp>
        <p:nvSpPr>
          <p:cNvPr id="4" name="Slide Number Placeholder 3"/>
          <p:cNvSpPr>
            <a:spLocks noGrp="1"/>
          </p:cNvSpPr>
          <p:nvPr>
            <p:ph type="sldNum" sz="quarter" idx="5"/>
          </p:nvPr>
        </p:nvSpPr>
        <p:spPr/>
        <p:txBody>
          <a:bodyPr/>
          <a:lstStyle/>
          <a:p>
            <a:fld id="{B29ABDCF-0071-4C18-BCC3-E556CD0A133F}" type="slidenum">
              <a:rPr lang="en-US" smtClean="0"/>
              <a:t>10</a:t>
            </a:fld>
            <a:endParaRPr lang="en-US"/>
          </a:p>
        </p:txBody>
      </p:sp>
    </p:spTree>
    <p:extLst>
      <p:ext uri="{BB962C8B-B14F-4D97-AF65-F5344CB8AC3E}">
        <p14:creationId xmlns:p14="http://schemas.microsoft.com/office/powerpoint/2010/main" val="465952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There are simple value types that you can store in JSON easily:</a:t>
            </a:r>
          </a:p>
          <a:p>
            <a:pPr marL="388712" lvl="1" indent="-171450">
              <a:buFont typeface="Arial" panose="020B0604020202020204" pitchFamily="34" charset="0"/>
              <a:buChar char="•"/>
            </a:pPr>
            <a:r>
              <a:rPr lang="en-US" dirty="0"/>
              <a:t>Strings to represent arbitrary text</a:t>
            </a:r>
          </a:p>
          <a:p>
            <a:pPr marL="388712" lvl="1" indent="-171450">
              <a:buFont typeface="Arial" panose="020B0604020202020204" pitchFamily="34" charset="0"/>
              <a:buChar char="•"/>
            </a:pPr>
            <a:r>
              <a:rPr lang="en-US" dirty="0"/>
              <a:t>Integers for positive or negative whole numbers</a:t>
            </a:r>
          </a:p>
          <a:p>
            <a:pPr marL="388712" lvl="1" indent="-171450">
              <a:buFont typeface="Arial" panose="020B0604020202020204" pitchFamily="34" charset="0"/>
              <a:buChar char="•"/>
            </a:pPr>
            <a:r>
              <a:rPr lang="en-US" dirty="0"/>
              <a:t>Floating points for numbers with a decimal point</a:t>
            </a:r>
          </a:p>
          <a:p>
            <a:pPr marL="388712" lvl="1" indent="-171450">
              <a:buFont typeface="Arial" panose="020B0604020202020204" pitchFamily="34" charset="0"/>
              <a:buChar char="•"/>
            </a:pPr>
            <a:r>
              <a:rPr lang="en-US" dirty="0"/>
              <a:t>Booleans for true/false values</a:t>
            </a:r>
          </a:p>
          <a:p>
            <a:pPr marL="388712" lvl="1" indent="-171450">
              <a:buFont typeface="Arial" panose="020B0604020202020204" pitchFamily="34" charset="0"/>
              <a:buChar char="•"/>
            </a:pPr>
            <a:r>
              <a:rPr lang="en-US" dirty="0"/>
              <a:t>Null special value when no value is assigned</a:t>
            </a:r>
          </a:p>
          <a:p>
            <a:pPr marL="171450" indent="-171450">
              <a:buFont typeface="Arial" panose="020B0604020202020204" pitchFamily="34" charset="0"/>
              <a:buChar char="•"/>
            </a:pPr>
            <a:r>
              <a:rPr lang="en-US" dirty="0"/>
              <a:t>JSON does not support a native date type</a:t>
            </a:r>
          </a:p>
        </p:txBody>
      </p:sp>
      <p:sp>
        <p:nvSpPr>
          <p:cNvPr id="4" name="Slide Number Placeholder 3"/>
          <p:cNvSpPr>
            <a:spLocks noGrp="1"/>
          </p:cNvSpPr>
          <p:nvPr>
            <p:ph type="sldNum" sz="quarter" idx="5"/>
          </p:nvPr>
        </p:nvSpPr>
        <p:spPr/>
        <p:txBody>
          <a:bodyPr/>
          <a:lstStyle/>
          <a:p>
            <a:fld id="{B29ABDCF-0071-4C18-BCC3-E556CD0A133F}" type="slidenum">
              <a:rPr lang="en-US" smtClean="0"/>
              <a:t>11</a:t>
            </a:fld>
            <a:endParaRPr lang="en-US"/>
          </a:p>
        </p:txBody>
      </p:sp>
    </p:spTree>
    <p:extLst>
      <p:ext uri="{BB962C8B-B14F-4D97-AF65-F5344CB8AC3E}">
        <p14:creationId xmlns:p14="http://schemas.microsoft.com/office/powerpoint/2010/main" val="465952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Object literals are combinations of key-value pairs surrounded by curly braces</a:t>
            </a:r>
          </a:p>
          <a:p>
            <a:pPr marL="171450" indent="-171450">
              <a:buFont typeface="Arial" panose="020B0604020202020204" pitchFamily="34" charset="0"/>
              <a:buChar char="•"/>
            </a:pPr>
            <a:r>
              <a:rPr lang="en-US" dirty="0"/>
              <a:t>Technically, the overall JSON document is an object literal</a:t>
            </a:r>
          </a:p>
          <a:p>
            <a:pPr marL="171450" indent="-171450">
              <a:buFont typeface="Arial" panose="020B0604020202020204" pitchFamily="34" charset="0"/>
              <a:buChar char="•"/>
            </a:pPr>
            <a:r>
              <a:rPr lang="en-US" dirty="0"/>
              <a:t>The value for any key/property can also be another object literal making it possible to embed multiple documents</a:t>
            </a:r>
          </a:p>
          <a:p>
            <a:pPr marL="171450" indent="-171450">
              <a:buFont typeface="Arial" panose="020B0604020202020204" pitchFamily="34" charset="0"/>
              <a:buChar char="•"/>
            </a:pPr>
            <a:r>
              <a:rPr lang="en-US" dirty="0"/>
              <a:t>Embedded object literals are useful for modeling 1:1 relationships</a:t>
            </a:r>
          </a:p>
        </p:txBody>
      </p:sp>
      <p:sp>
        <p:nvSpPr>
          <p:cNvPr id="4" name="Slide Number Placeholder 3"/>
          <p:cNvSpPr>
            <a:spLocks noGrp="1"/>
          </p:cNvSpPr>
          <p:nvPr>
            <p:ph type="sldNum" sz="quarter" idx="5"/>
          </p:nvPr>
        </p:nvSpPr>
        <p:spPr/>
        <p:txBody>
          <a:bodyPr/>
          <a:lstStyle/>
          <a:p>
            <a:fld id="{B29ABDCF-0071-4C18-BCC3-E556CD0A133F}" type="slidenum">
              <a:rPr lang="en-US" smtClean="0"/>
              <a:t>12</a:t>
            </a:fld>
            <a:endParaRPr lang="en-US"/>
          </a:p>
        </p:txBody>
      </p:sp>
    </p:spTree>
    <p:extLst>
      <p:ext uri="{BB962C8B-B14F-4D97-AF65-F5344CB8AC3E}">
        <p14:creationId xmlns:p14="http://schemas.microsoft.com/office/powerpoint/2010/main" val="46595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Arrays work almost exactly how they work in JavaScript</a:t>
            </a:r>
          </a:p>
          <a:p>
            <a:pPr marL="171450" indent="-171450">
              <a:buFont typeface="Arial" panose="020B0604020202020204" pitchFamily="34" charset="0"/>
              <a:buChar char="•"/>
            </a:pPr>
            <a:r>
              <a:rPr lang="en-US" dirty="0"/>
              <a:t>Arrays are useful for modeling 1:</a:t>
            </a:r>
            <a:r>
              <a:rPr lang="en-US" b="0" i="0" dirty="0">
                <a:solidFill>
                  <a:srgbClr val="202122"/>
                </a:solidFill>
                <a:effectLst/>
                <a:latin typeface="Nimbus Roman No9 L"/>
              </a:rPr>
              <a:t>∞</a:t>
            </a:r>
            <a:r>
              <a:rPr lang="en-US" b="0" i="0" dirty="0">
                <a:solidFill>
                  <a:srgbClr val="202122"/>
                </a:solidFill>
                <a:effectLst/>
                <a:latin typeface="Arial" panose="020B0604020202020204" pitchFamily="34" charset="0"/>
              </a:rPr>
              <a:t> relationships</a:t>
            </a: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29ABDCF-0071-4C18-BCC3-E556CD0A133F}" type="slidenum">
              <a:rPr lang="en-US" smtClean="0"/>
              <a:t>13</a:t>
            </a:fld>
            <a:endParaRPr lang="en-US"/>
          </a:p>
        </p:txBody>
      </p:sp>
    </p:spTree>
    <p:extLst>
      <p:ext uri="{BB962C8B-B14F-4D97-AF65-F5344CB8AC3E}">
        <p14:creationId xmlns:p14="http://schemas.microsoft.com/office/powerpoint/2010/main" val="46595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3801326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94675" indent="-294675" defTabSz="951304">
              <a:spcAft>
                <a:spcPts val="612"/>
              </a:spcAft>
              <a:buFont typeface="Arial" panose="020B0604020202020204" pitchFamily="34" charset="0"/>
              <a:buChar char="•"/>
            </a:pPr>
            <a:r>
              <a:rPr lang="en-US" sz="900" dirty="0">
                <a:solidFill>
                  <a:prstClr val="white"/>
                </a:solidFill>
              </a:rPr>
              <a:t>Request Units (RUs) is a rate-based currency</a:t>
            </a:r>
          </a:p>
          <a:p>
            <a:pPr marL="294675" indent="-294675" defTabSz="951304">
              <a:spcAft>
                <a:spcPts val="612"/>
              </a:spcAft>
              <a:buFont typeface="Arial" panose="020B0604020202020204" pitchFamily="34" charset="0"/>
              <a:buChar char="•"/>
            </a:pPr>
            <a:r>
              <a:rPr lang="en-US" sz="900" dirty="0">
                <a:solidFill>
                  <a:prstClr val="white"/>
                </a:solidFill>
              </a:rPr>
              <a:t>Abstracts physical resources for performing requests</a:t>
            </a:r>
          </a:p>
          <a:p>
            <a:pPr marL="294675" indent="-294675" defTabSz="951304">
              <a:spcAft>
                <a:spcPts val="612"/>
              </a:spcAft>
              <a:buFont typeface="Arial" panose="020B0604020202020204" pitchFamily="34" charset="0"/>
              <a:buChar char="•"/>
            </a:pPr>
            <a:r>
              <a:rPr lang="en-US" sz="900" dirty="0">
                <a:solidFill>
                  <a:prstClr val="white"/>
                </a:solidFill>
              </a:rPr>
              <a:t>Key to multi-tenancy, SLAs, and cost efficiency</a:t>
            </a:r>
          </a:p>
          <a:p>
            <a:pPr marL="294675" indent="-294675" defTabSz="951304">
              <a:spcAft>
                <a:spcPts val="612"/>
              </a:spcAft>
              <a:buFont typeface="Arial" panose="020B0604020202020204" pitchFamily="34" charset="0"/>
              <a:buChar char="•"/>
            </a:pPr>
            <a:r>
              <a:rPr lang="en-US" sz="900" dirty="0">
                <a:solidFill>
                  <a:prstClr val="white"/>
                </a:solidFill>
              </a:rPr>
              <a:t>Covers foreground and background activities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5952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Each request consumes # of RU</a:t>
            </a:r>
          </a:p>
          <a:p>
            <a:pPr marL="388712" lvl="1" indent="-171450">
              <a:buFont typeface="Arial" panose="020B0604020202020204" pitchFamily="34" charset="0"/>
              <a:buChar char="•"/>
            </a:pPr>
            <a:r>
              <a:rPr lang="en-US" dirty="0"/>
              <a:t>Approx. 1 RU =  1 read of 1 KB document</a:t>
            </a:r>
          </a:p>
          <a:p>
            <a:pPr marL="388712" lvl="1" indent="-171450">
              <a:buFont typeface="Arial" panose="020B0604020202020204" pitchFamily="34" charset="0"/>
              <a:buChar char="•"/>
            </a:pPr>
            <a:r>
              <a:rPr lang="en-US" dirty="0"/>
              <a:t>Approx. 5 RU = 1 write of a 1KB document</a:t>
            </a:r>
          </a:p>
          <a:p>
            <a:pPr marL="171450" lvl="0" indent="-171450">
              <a:buFont typeface="Arial" panose="020B0604020202020204" pitchFamily="34" charset="0"/>
              <a:buChar char="•"/>
            </a:pPr>
            <a:r>
              <a:rPr lang="en-US" dirty="0"/>
              <a:t>RUs for queries depends on query &amp; documents involved</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5952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8391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defTabSz="951304">
              <a:spcAft>
                <a:spcPts val="612"/>
              </a:spcAft>
              <a:buFont typeface="Arial" panose="020B0604020202020204" pitchFamily="34" charset="0"/>
              <a:buChar char="•"/>
            </a:pPr>
            <a:r>
              <a:rPr lang="en-US" sz="900" dirty="0">
                <a:solidFill>
                  <a:srgbClr val="50E6FF"/>
                </a:solidFill>
              </a:rPr>
              <a:t>Provisioned in terms of RU/sec</a:t>
            </a:r>
          </a:p>
          <a:p>
            <a:pPr marL="388712" lvl="1" indent="-171450" defTabSz="951304">
              <a:spcAft>
                <a:spcPts val="612"/>
              </a:spcAft>
              <a:buFont typeface="Arial" panose="020B0604020202020204" pitchFamily="34" charset="0"/>
              <a:buChar char="•"/>
            </a:pPr>
            <a:r>
              <a:rPr lang="en-US" sz="900" dirty="0">
                <a:solidFill>
                  <a:prstClr val="white"/>
                </a:solidFill>
              </a:rPr>
              <a:t>Rate limiting based on amount of throughput provisioned</a:t>
            </a:r>
          </a:p>
          <a:p>
            <a:pPr marL="388712" lvl="1" indent="-171450" defTabSz="951304">
              <a:spcAft>
                <a:spcPts val="612"/>
              </a:spcAft>
              <a:buFont typeface="Arial" panose="020B0604020202020204" pitchFamily="34" charset="0"/>
              <a:buChar char="•"/>
            </a:pPr>
            <a:r>
              <a:rPr lang="en-US" sz="900" dirty="0">
                <a:solidFill>
                  <a:prstClr val="white"/>
                </a:solidFill>
              </a:rPr>
              <a:t>Can be increased or decreased instantaneously in most cases</a:t>
            </a:r>
          </a:p>
          <a:p>
            <a:pPr marL="171450" indent="-171450" defTabSz="951304">
              <a:spcAft>
                <a:spcPts val="612"/>
              </a:spcAft>
              <a:buFont typeface="Arial" panose="020B0604020202020204" pitchFamily="34" charset="0"/>
              <a:buChar char="•"/>
            </a:pPr>
            <a:r>
              <a:rPr lang="en-US" sz="900" dirty="0">
                <a:solidFill>
                  <a:srgbClr val="50E6FF"/>
                </a:solidFill>
              </a:rPr>
              <a:t>Metered Hourly</a:t>
            </a:r>
          </a:p>
          <a:p>
            <a:pPr marL="388712" lvl="1" indent="-171450" defTabSz="951304">
              <a:spcAft>
                <a:spcPts val="612"/>
              </a:spcAft>
              <a:buFont typeface="Arial" panose="020B0604020202020204" pitchFamily="34" charset="0"/>
              <a:buChar char="•"/>
            </a:pPr>
            <a:r>
              <a:rPr lang="en-US" sz="900" dirty="0">
                <a:solidFill>
                  <a:prstClr val="white"/>
                </a:solidFill>
              </a:rPr>
              <a:t>Background processes like TTL expiration, index transformations scheduled when quiescent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5952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This offer lets you configure the amount of throughput you expect the database to deliver, and requires you to plan ahead for the right performance level to cover your application’s needs.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Note that this offer delivers throughput</a:t>
            </a:r>
          </a:p>
          <a:p>
            <a:pPr marL="560162"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expressed in request units per second</a:t>
            </a:r>
          </a:p>
          <a:p>
            <a:pPr marL="560162"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So, by configuring my database at 4,000 RU per second, I’m guaranteed that this amount of throughput will be available, which is great for applications that receive sustained traffic</a:t>
            </a:r>
          </a:p>
          <a:p>
            <a:pPr marL="560162"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 also get very strong guarantees over the latency and availability of my database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7192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36856422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Now it’s pretty rare that request traffic is as steady as shown here, and application traffic often varies over time</a:t>
            </a:r>
          </a:p>
          <a:p>
            <a:pPr marL="560162" marR="0" lvl="1" indent="-342900">
              <a:lnSpc>
                <a:spcPct val="107000"/>
              </a:lnSpc>
              <a:spcBef>
                <a:spcPts val="0"/>
              </a:spcBef>
              <a:spcAft>
                <a:spcPts val="800"/>
              </a:spcAft>
              <a:buFont typeface="+mj-lt"/>
              <a:buAutoNum type="arabicPeriod"/>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can lead to unused capacity if the amount of throughput we have provisioned is substantially higher than the throughput your application consumes.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92336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So when traffic patterns are predictable, Azure Cosmos DB lets you manually change the amount of provisioned throughput to make sure that the capacity you provision matches the capacity you need, either through the portal, writing an automation script, or programmatically in your code.</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99008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What if my traffic patterns are unpredictable?</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situation, it’s impractical, or even impossible to use manual scaling because we never know when we will need more throughput, and when we will need less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92411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That’s when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autoscale</a:t>
            </a:r>
            <a:r>
              <a:rPr lang="en-US" sz="1200" dirty="0">
                <a:effectLst/>
                <a:latin typeface="Calibri" panose="020F0502020204030204" pitchFamily="34" charset="0"/>
                <a:ea typeface="Calibri" panose="020F0502020204030204" pitchFamily="34" charset="0"/>
                <a:cs typeface="Times New Roman" panose="02020603050405020304" pitchFamily="18" charset="0"/>
              </a:rPr>
              <a:t> comes into play!</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In this mode, you only have to configure a maximum amount of throughput you expect your application to need</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72582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Azure Cosmos DB will then automatically scale your provisioned throughput up and down to accommodate your application’s requirements within a range than spans from the maximum level you’ve configured, down to 10 percent of that maximum</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06155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Autoscale</a:t>
            </a:r>
            <a:r>
              <a:rPr lang="en-US" sz="1200" dirty="0">
                <a:effectLst/>
                <a:latin typeface="Calibri" panose="020F0502020204030204" pitchFamily="34" charset="0"/>
                <a:ea typeface="Calibri" panose="020F0502020204030204" pitchFamily="34" charset="0"/>
                <a:cs typeface="Times New Roman" panose="02020603050405020304" pitchFamily="18" charset="0"/>
              </a:rPr>
              <a:t> delivers on the exact same promises</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It is the best solution when you have unpredictable traffic patterns, but also need guaranteed performance</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06672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When you provision throughput on an Azure Cosmos database, the throughput is shared across all the containers (called shared database containers) in the database</a:t>
            </a:r>
          </a:p>
          <a:p>
            <a:pPr marL="388712" lvl="1" indent="-171450">
              <a:buFont typeface="Arial" panose="020B0604020202020204" pitchFamily="34" charset="0"/>
              <a:buChar char="•"/>
            </a:pPr>
            <a:r>
              <a:rPr lang="en-US" dirty="0"/>
              <a:t>An exception is if you specified a provisioned throughput on specific containers in the database (more on this later)</a:t>
            </a:r>
          </a:p>
          <a:p>
            <a:pPr marL="171450" indent="-171450">
              <a:buFont typeface="Arial" panose="020B0604020202020204" pitchFamily="34" charset="0"/>
              <a:buChar char="•"/>
            </a:pPr>
            <a:r>
              <a:rPr lang="en-US" dirty="0"/>
              <a:t>Sharing the database-level provisioned throughput among its containers is analogous to hosting a database on a cluster of machines</a:t>
            </a:r>
          </a:p>
          <a:p>
            <a:pPr marL="171450" indent="-171450">
              <a:buFont typeface="Arial" panose="020B0604020202020204" pitchFamily="34" charset="0"/>
              <a:buChar char="•"/>
            </a:pPr>
            <a:r>
              <a:rPr lang="en-US" dirty="0"/>
              <a:t>Because all containers within a database share the resources available on a machine, you naturally do not get predictable performance on any specific container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14182570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throughput provisioned on an Azure Cosmos container is exclusively reserved for that container</a:t>
            </a:r>
          </a:p>
          <a:p>
            <a:pPr marL="171450" indent="-171450">
              <a:buFont typeface="Arial" panose="020B0604020202020204" pitchFamily="34" charset="0"/>
              <a:buChar char="•"/>
            </a:pPr>
            <a:r>
              <a:rPr lang="en-US" dirty="0"/>
              <a:t>The container receives the provisioned throughput all the time</a:t>
            </a:r>
          </a:p>
          <a:p>
            <a:pPr marL="171450" indent="-171450">
              <a:buFont typeface="Arial" panose="020B0604020202020204" pitchFamily="34" charset="0"/>
              <a:buChar char="•"/>
            </a:pPr>
            <a:r>
              <a:rPr lang="en-US" dirty="0"/>
              <a:t>The provisioned throughput on a container is financially backed by SLAs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18168556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You can combine provisioning throughput and the database and container level</a:t>
            </a:r>
          </a:p>
          <a:p>
            <a:pPr marL="171450" indent="-171450">
              <a:buFont typeface="Arial" panose="020B0604020202020204" pitchFamily="34" charset="0"/>
              <a:buChar char="•"/>
            </a:pPr>
            <a:r>
              <a:rPr lang="en-US" dirty="0"/>
              <a:t>A container with provisioned throughput cannot be converted to shared database container</a:t>
            </a:r>
          </a:p>
          <a:p>
            <a:pPr marL="171450" indent="-171450">
              <a:buFont typeface="Arial" panose="020B0604020202020204" pitchFamily="34" charset="0"/>
              <a:buChar char="•"/>
            </a:pPr>
            <a:r>
              <a:rPr lang="en-US" dirty="0"/>
              <a:t>Conversely a shared database container cannot be converted to have a dedicated throughput</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7048233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Serverless is a </a:t>
            </a:r>
            <a:r>
              <a:rPr lang="en-US" b="0" i="0" dirty="0">
                <a:solidFill>
                  <a:srgbClr val="171717"/>
                </a:solidFill>
                <a:effectLst/>
                <a:latin typeface="Segoe UI" panose="020B0502040204020203" pitchFamily="34" charset="0"/>
              </a:rPr>
              <a:t>consumption-based model where you are only charged for the Request Units consumed by your database operations and the storage consumed by your data</a:t>
            </a:r>
          </a:p>
          <a:p>
            <a:pPr marL="171450" indent="-171450">
              <a:buFont typeface="Arial" panose="020B0604020202020204" pitchFamily="34" charset="0"/>
              <a:buChar char="•"/>
            </a:pPr>
            <a:r>
              <a:rPr lang="en-US" dirty="0"/>
              <a:t>Serverless containers can serve thousands of requests per second with no minimum charge and no capacity planning required</a:t>
            </a:r>
          </a:p>
          <a:p>
            <a:pPr marL="171450" indent="-171450">
              <a:buFont typeface="Arial" panose="020B0604020202020204" pitchFamily="34" charset="0"/>
              <a:buChar char="•"/>
            </a:pPr>
            <a:r>
              <a:rPr lang="en-US" dirty="0"/>
              <a:t>Serverless is ideal for applications where:</a:t>
            </a:r>
          </a:p>
          <a:p>
            <a:pPr marL="388712" lvl="1" indent="-171450">
              <a:buFont typeface="Arial" panose="020B0604020202020204" pitchFamily="34" charset="0"/>
              <a:buChar char="•"/>
            </a:pPr>
            <a:r>
              <a:rPr lang="en-US" dirty="0"/>
              <a:t>Traffic is </a:t>
            </a:r>
            <a:r>
              <a:rPr lang="en-US" dirty="0" err="1"/>
              <a:t>bursty</a:t>
            </a:r>
            <a:r>
              <a:rPr lang="en-US" dirty="0"/>
              <a:t>, hard to forecast, and/or intermittent</a:t>
            </a:r>
          </a:p>
          <a:p>
            <a:pPr marL="388712" lvl="1" indent="-171450">
              <a:buFont typeface="Arial" panose="020B0604020202020204" pitchFamily="34" charset="0"/>
              <a:buChar char="•"/>
            </a:pPr>
            <a:r>
              <a:rPr lang="en-US" dirty="0"/>
              <a:t>Applications have low overall traffic (dev/test/prototype/</a:t>
            </a:r>
            <a:r>
              <a:rPr lang="en-US" dirty="0" err="1"/>
              <a:t>etc</a:t>
            </a:r>
            <a:r>
              <a:rPr lang="en-US" dirty="0"/>
              <a:t>)</a:t>
            </a:r>
          </a:p>
          <a:p>
            <a:pPr marL="388712" lvl="1" indent="-171450">
              <a:buFont typeface="Arial" panose="020B0604020202020204" pitchFamily="34" charset="0"/>
              <a:buChar char="•"/>
            </a:pPr>
            <a:r>
              <a:rPr lang="en-US" dirty="0"/>
              <a:t>Applications have low (&lt;`10%) average-to-peak traffic ratio</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595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Each resource is uniquely identified by a stable and logical URI and represented as a JSON document</a:t>
            </a:r>
          </a:p>
          <a:p>
            <a:pPr marL="171450" indent="-171450">
              <a:buFont typeface="Arial" panose="020B0604020202020204" pitchFamily="34" charset="0"/>
              <a:buChar char="•"/>
            </a:pPr>
            <a:r>
              <a:rPr lang="en-US" dirty="0"/>
              <a:t>The overall resource model of an application using Azure Cosmos DB is a hierarchical overlay of the resources rooted under the database account, and can be navigated using hyperlinks</a:t>
            </a:r>
          </a:p>
          <a:p>
            <a:pPr marL="171450" indent="-171450">
              <a:buFont typeface="Arial" panose="020B0604020202020204" pitchFamily="34" charset="0"/>
              <a:buChar char="•"/>
            </a:pPr>
            <a:r>
              <a:rPr lang="en-US" dirty="0"/>
              <a:t>Except for the item resource, which is used to represent arbitrary user defined JSON content, all other resources have a system-defined schema</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Container and item resources are further projected as reified resource types for a specific type of API interface</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For example, while using document-oriented APIs, container and item resources are projected as collection (container) and document (item) resources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7277423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When performing development or testing activities or even when running small, non-critical applications, our database may just sit idle most of the time, and only needs to process requests occasionally</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08717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We can certainly use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autoscale</a:t>
            </a:r>
            <a:r>
              <a:rPr lang="en-US" sz="1200" dirty="0">
                <a:effectLst/>
                <a:latin typeface="Calibri" panose="020F0502020204030204" pitchFamily="34" charset="0"/>
                <a:ea typeface="Calibri" panose="020F0502020204030204" pitchFamily="34" charset="0"/>
                <a:cs typeface="Times New Roman" panose="02020603050405020304" pitchFamily="18" charset="0"/>
              </a:rPr>
              <a:t> here again a as it will dynamically scale up the delivered throughput whenever a request kicks 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35922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Butt because the billing granularity of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autoscale</a:t>
            </a:r>
            <a:r>
              <a:rPr lang="en-US" sz="1200" dirty="0">
                <a:effectLst/>
                <a:latin typeface="Calibri" panose="020F0502020204030204" pitchFamily="34" charset="0"/>
                <a:ea typeface="Calibri" panose="020F0502020204030204" pitchFamily="34" charset="0"/>
                <a:cs typeface="Times New Roman" panose="02020603050405020304" pitchFamily="18" charset="0"/>
              </a:rPr>
              <a:t> is one hour,</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and because it always provisions at least 10 percent of the maximum throughput you’ve configured,</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this would still represent unused capacity.</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653767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To best accommodate this kind of workload, we are introducing has the serverless offering</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Azure Cosmos DB serverless is a pure consumption model where only Request Units consumed by each application request will get billed,</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This eliminates the need for provisioned capacity concept, Request Units per second, from this scenario.</a:t>
            </a:r>
          </a:p>
          <a:p>
            <a:pPr marL="0" marR="0">
              <a:lnSpc>
                <a:spcPct val="107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98615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Analyze Query Complexity </a:t>
            </a:r>
          </a:p>
          <a:p>
            <a:pPr marL="388712" lvl="1" indent="-171450">
              <a:buFont typeface="Arial" panose="020B0604020202020204" pitchFamily="34" charset="0"/>
              <a:buChar char="•"/>
            </a:pPr>
            <a:r>
              <a:rPr lang="en-US" dirty="0"/>
              <a:t>The complexity of a query impacts how many Request Units are consumed for an operation</a:t>
            </a:r>
          </a:p>
          <a:p>
            <a:pPr marL="388712" lvl="1" indent="-171450">
              <a:buFont typeface="Arial" panose="020B0604020202020204" pitchFamily="34" charset="0"/>
              <a:buChar char="•"/>
            </a:pPr>
            <a:r>
              <a:rPr lang="en-US" dirty="0"/>
              <a:t>The number of predicates, nature of the predicates, number of system functions, and the number of index matches / query results all influence the cost of query operations</a:t>
            </a:r>
          </a:p>
          <a:p>
            <a:pPr marL="171450" indent="-171450" defTabSz="932597">
              <a:spcAft>
                <a:spcPts val="816"/>
              </a:spcAft>
              <a:buFont typeface="Arial" panose="020B0604020202020204" pitchFamily="34" charset="0"/>
              <a:buChar char="•"/>
              <a:defRPr/>
            </a:pPr>
            <a:r>
              <a:rPr lang="en-CA" sz="1050" b="1" dirty="0">
                <a:solidFill>
                  <a:prstClr val="black"/>
                </a:solidFill>
                <a:latin typeface="Segoe UI Semibold"/>
              </a:rPr>
              <a:t>Measure Query Cost </a:t>
            </a:r>
          </a:p>
          <a:p>
            <a:pPr marL="388712" lvl="1" indent="-171450" defTabSz="932597">
              <a:spcAft>
                <a:spcPts val="816"/>
              </a:spcAft>
              <a:buFont typeface="Arial" panose="020B0604020202020204" pitchFamily="34" charset="0"/>
              <a:buChar char="•"/>
              <a:defRPr/>
            </a:pPr>
            <a:r>
              <a:rPr lang="en-US" sz="900" dirty="0">
                <a:solidFill>
                  <a:srgbClr val="505050"/>
                </a:solidFill>
                <a:latin typeface="Segoe UI Semilight"/>
              </a:rPr>
              <a:t>To measure the cost of any operation (create, update, or delete):</a:t>
            </a:r>
          </a:p>
          <a:p>
            <a:pPr marL="506114" lvl="2" indent="-171450" defTabSz="932597">
              <a:spcAft>
                <a:spcPts val="816"/>
              </a:spcAft>
              <a:buFont typeface="Arial" panose="020B0604020202020204" pitchFamily="34" charset="0"/>
              <a:buChar char="•"/>
              <a:defRPr/>
            </a:pPr>
            <a:r>
              <a:rPr lang="en-US" sz="900" dirty="0">
                <a:solidFill>
                  <a:srgbClr val="505050"/>
                </a:solidFill>
                <a:latin typeface="Segoe UI Semilight"/>
              </a:rPr>
              <a:t>Inspect the x-</a:t>
            </a:r>
            <a:r>
              <a:rPr lang="en-US" sz="900" dirty="0" err="1">
                <a:solidFill>
                  <a:srgbClr val="505050"/>
                </a:solidFill>
                <a:latin typeface="Segoe UI Semilight"/>
              </a:rPr>
              <a:t>ms</a:t>
            </a:r>
            <a:r>
              <a:rPr lang="en-US" sz="900" dirty="0">
                <a:solidFill>
                  <a:srgbClr val="505050"/>
                </a:solidFill>
                <a:latin typeface="Segoe UI Semilight"/>
              </a:rPr>
              <a:t>-request-charge header</a:t>
            </a:r>
          </a:p>
          <a:p>
            <a:pPr marL="506114" lvl="2" indent="-171450" defTabSz="932597">
              <a:spcAft>
                <a:spcPts val="816"/>
              </a:spcAft>
              <a:buFont typeface="Arial" panose="020B0604020202020204" pitchFamily="34" charset="0"/>
              <a:buChar char="•"/>
              <a:defRPr/>
            </a:pPr>
            <a:r>
              <a:rPr lang="en-US" sz="900" dirty="0">
                <a:solidFill>
                  <a:srgbClr val="505050"/>
                </a:solidFill>
                <a:latin typeface="Segoe UI Semilight"/>
              </a:rPr>
              <a:t>Inspect the </a:t>
            </a:r>
            <a:r>
              <a:rPr lang="en-US" sz="900" dirty="0" err="1">
                <a:solidFill>
                  <a:srgbClr val="505050"/>
                </a:solidFill>
                <a:latin typeface="Segoe UI Semilight"/>
              </a:rPr>
              <a:t>RequestCharge</a:t>
            </a:r>
            <a:r>
              <a:rPr lang="en-US" sz="900" dirty="0">
                <a:solidFill>
                  <a:srgbClr val="505050"/>
                </a:solidFill>
                <a:latin typeface="Segoe UI Semilight"/>
              </a:rPr>
              <a:t> property in </a:t>
            </a:r>
            <a:r>
              <a:rPr lang="en-US" sz="900" dirty="0" err="1">
                <a:solidFill>
                  <a:srgbClr val="505050"/>
                </a:solidFill>
                <a:latin typeface="Segoe UI Semilight"/>
              </a:rPr>
              <a:t>ResourceResponse</a:t>
            </a:r>
            <a:r>
              <a:rPr lang="en-US" sz="900" dirty="0">
                <a:solidFill>
                  <a:srgbClr val="505050"/>
                </a:solidFill>
                <a:latin typeface="Segoe UI Semilight"/>
              </a:rPr>
              <a:t> or </a:t>
            </a:r>
            <a:r>
              <a:rPr lang="en-US" sz="900" dirty="0" err="1">
                <a:solidFill>
                  <a:srgbClr val="505050"/>
                </a:solidFill>
                <a:latin typeface="Segoe UI Semilight"/>
              </a:rPr>
              <a:t>FeedResponse</a:t>
            </a:r>
            <a:r>
              <a:rPr lang="en-US" sz="900" dirty="0">
                <a:solidFill>
                  <a:srgbClr val="505050"/>
                </a:solidFill>
                <a:latin typeface="Segoe UI Semilight"/>
              </a:rPr>
              <a:t> in the SDK</a:t>
            </a:r>
          </a:p>
          <a:p>
            <a:pPr marL="171450" indent="-171450">
              <a:buFont typeface="Arial" panose="020B0604020202020204" pitchFamily="34" charset="0"/>
              <a:buChar char="•"/>
            </a:pPr>
            <a:r>
              <a:rPr lang="en-US" b="1" dirty="0"/>
              <a:t>Number of indexed terms</a:t>
            </a:r>
          </a:p>
          <a:p>
            <a:pPr marL="388712" lvl="1" indent="-171450">
              <a:buFont typeface="Arial" panose="020B0604020202020204" pitchFamily="34" charset="0"/>
              <a:buChar char="•"/>
            </a:pPr>
            <a:r>
              <a:rPr lang="en-US" dirty="0"/>
              <a:t>Every write operation will require the indexer to run</a:t>
            </a:r>
          </a:p>
          <a:p>
            <a:pPr marL="388712" lvl="1" indent="-171450">
              <a:buFont typeface="Arial" panose="020B0604020202020204" pitchFamily="34" charset="0"/>
              <a:buChar char="•"/>
            </a:pPr>
            <a:r>
              <a:rPr lang="en-US" dirty="0"/>
              <a:t>The more indexed terms you have, the more indexing will be directly having an effect on the RU charge</a:t>
            </a:r>
          </a:p>
          <a:p>
            <a:pPr marL="388712" lvl="1" indent="-171450">
              <a:buFont typeface="Arial" panose="020B0604020202020204" pitchFamily="34" charset="0"/>
              <a:buChar char="•"/>
            </a:pPr>
            <a:r>
              <a:rPr lang="en-US" dirty="0"/>
              <a:t>You can optimize for this by fine-tuning your index policy to include only fields and/or paths certain to be used in queries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40686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 tenant of the Cosmos DB service starts by provisioning a database account</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Accounts are the fundamental units of distribution and high availability</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At the account level, you can configure the region[s] for your data in Azure Cosmos DB SQL API</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Accounts also contain the globally unique DNS name used for API requests</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You can also set the default consistency level for requests at the account</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You can manage or create accounts using the Azure portal, Azure Resource Manager templates, the Azure CLI, or Azure PowerShell.</a:t>
            </a:r>
          </a:p>
          <a:p>
            <a:pPr marL="171450" indent="-171450">
              <a:buFont typeface="Arial" panose="020B0604020202020204" pitchFamily="34" charset="0"/>
              <a:buChar char="•"/>
            </a:pPr>
            <a:r>
              <a:rPr lang="en-US" dirty="0"/>
              <a:t>A database account manages one or more databases</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Entities under the tenant’s database account – databases, users, permissions, containers etc. are referred to as resources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873905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When creating a new account in the portal, you must first select an API for your workload</a:t>
            </a:r>
          </a:p>
          <a:p>
            <a:pPr marL="171450" indent="-171450">
              <a:buFont typeface="Arial" panose="020B0604020202020204" pitchFamily="34" charset="0"/>
              <a:buChar char="•"/>
            </a:pPr>
            <a:r>
              <a:rPr lang="en-US" dirty="0"/>
              <a:t>The API selection cannot be changed after the account is created</a:t>
            </a:r>
          </a:p>
        </p:txBody>
      </p:sp>
      <p:sp>
        <p:nvSpPr>
          <p:cNvPr id="4" name="Slide Number Placeholder 3"/>
          <p:cNvSpPr>
            <a:spLocks noGrp="1"/>
          </p:cNvSpPr>
          <p:nvPr>
            <p:ph type="sldNum" sz="quarter" idx="5"/>
          </p:nvPr>
        </p:nvSpPr>
        <p:spPr/>
        <p:txBody>
          <a:bodyPr/>
          <a:lstStyle/>
          <a:p>
            <a:fld id="{B29ABDCF-0071-4C18-BCC3-E556CD0A133F}" type="slidenum">
              <a:rPr lang="en-US" smtClean="0"/>
              <a:t>5</a:t>
            </a:fld>
            <a:endParaRPr lang="en-US"/>
          </a:p>
        </p:txBody>
      </p:sp>
    </p:spTree>
    <p:extLst>
      <p:ext uri="{BB962C8B-B14F-4D97-AF65-F5344CB8AC3E}">
        <p14:creationId xmlns:p14="http://schemas.microsoft.com/office/powerpoint/2010/main" val="290839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Azure Portal will use a step-by-step wizard with tabs for various configuration options</a:t>
            </a:r>
          </a:p>
          <a:p>
            <a:pPr marL="171450" indent="-171450">
              <a:buFont typeface="Arial" panose="020B0604020202020204" pitchFamily="34" charset="0"/>
              <a:buChar char="•"/>
            </a:pPr>
            <a:r>
              <a:rPr lang="en-US" dirty="0"/>
              <a:t>Only the options in the </a:t>
            </a:r>
            <a:r>
              <a:rPr lang="en-US" b="1" dirty="0"/>
              <a:t>Basics</a:t>
            </a:r>
            <a:r>
              <a:rPr lang="en-US" b="0" dirty="0"/>
              <a:t> tab are required to create an Azure Cosmos DB account</a:t>
            </a:r>
          </a:p>
          <a:p>
            <a:pPr marL="171450" indent="-171450">
              <a:buFont typeface="Arial" panose="020B0604020202020204" pitchFamily="34" charset="0"/>
              <a:buChar char="•"/>
            </a:pPr>
            <a:r>
              <a:rPr lang="en-US" b="0" dirty="0"/>
              <a:t>Here you can configure options such as:</a:t>
            </a:r>
          </a:p>
          <a:p>
            <a:pPr marL="388712" lvl="1" indent="-171450">
              <a:buFont typeface="Arial" panose="020B0604020202020204" pitchFamily="34" charset="0"/>
              <a:buChar char="•"/>
            </a:pPr>
            <a:r>
              <a:rPr lang="en-US" b="0" dirty="0"/>
              <a:t>The globally unique name of your account</a:t>
            </a:r>
          </a:p>
          <a:p>
            <a:pPr marL="388712" lvl="1" indent="-171450">
              <a:buFont typeface="Arial" panose="020B0604020202020204" pitchFamily="34" charset="0"/>
              <a:buChar char="•"/>
            </a:pPr>
            <a:r>
              <a:rPr lang="en-US" b="0" dirty="0"/>
              <a:t>The location (Azure region) for the account</a:t>
            </a:r>
          </a:p>
          <a:p>
            <a:pPr marL="388712" lvl="1" indent="-171450">
              <a:buFont typeface="Arial" panose="020B0604020202020204" pitchFamily="34" charset="0"/>
              <a:buChar char="•"/>
            </a:pPr>
            <a:r>
              <a:rPr lang="en-US" b="0" dirty="0"/>
              <a:t>Capacity mode (provisioned throughput or serverless)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29ABDCF-0071-4C18-BCC3-E556CD0A133F}" type="slidenum">
              <a:rPr lang="en-US" smtClean="0"/>
              <a:t>6</a:t>
            </a:fld>
            <a:endParaRPr lang="en-US"/>
          </a:p>
        </p:txBody>
      </p:sp>
    </p:spTree>
    <p:extLst>
      <p:ext uri="{BB962C8B-B14F-4D97-AF65-F5344CB8AC3E}">
        <p14:creationId xmlns:p14="http://schemas.microsoft.com/office/powerpoint/2010/main" val="159439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b="0" i="0" dirty="0">
                <a:solidFill>
                  <a:srgbClr val="171717"/>
                </a:solidFill>
                <a:effectLst/>
                <a:latin typeface="Segoe UI" panose="020B0502040204020203" pitchFamily="34" charset="0"/>
              </a:rPr>
              <a:t>A database is a logical unit of management for containers in Azure Cosmos DB SQL API</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An Azure Cosmos DB database manages users, permissions and containers</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Within the database, you can find one or more containers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073772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Containers are the fundamental unit of scalability in Azure Cosmos DB SQL API</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With Azure Cosmos DB, you provision throughput at the container level</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You can also optionally configure an indexing policy or a default time-to-live value at the container level</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Azure Cosmos DB SQL API will automatically and transparently partition the data in a container.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3838288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A Cosmos DB resource container is a schema-agnostic container of arbitrary user-generated JSON items</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Containers can also store JavaScript based stored procedures, triggers and user-defined-functions (UDFs)</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The SQL API for Azure Cosmos DB stores individual documents in JSON format as </a:t>
            </a:r>
            <a:r>
              <a:rPr lang="en-US" b="0" i="1" dirty="0">
                <a:solidFill>
                  <a:srgbClr val="171717"/>
                </a:solidFill>
                <a:effectLst/>
                <a:latin typeface="Segoe UI" panose="020B0502040204020203" pitchFamily="34" charset="0"/>
              </a:rPr>
              <a:t>items</a:t>
            </a:r>
            <a:r>
              <a:rPr lang="en-US" b="0" i="0" dirty="0">
                <a:solidFill>
                  <a:srgbClr val="171717"/>
                </a:solidFill>
                <a:effectLst/>
                <a:latin typeface="Segoe UI" panose="020B0502040204020203" pitchFamily="34" charset="0"/>
              </a:rPr>
              <a:t> within the container</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Azure Cosmos DB SQL API natively supports JSON files and can provide fast and predictable performance because write operations on JSON documents are atomic</a:t>
            </a:r>
          </a:p>
          <a:p>
            <a:br>
              <a:rPr lang="en-US" dirty="0"/>
            </a:b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3838288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12.jpe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6" y="3090314"/>
            <a:ext cx="9823498" cy="1828800"/>
          </a:xfrm>
          <a:noFill/>
        </p:spPr>
        <p:txBody>
          <a:bodyPr lIns="0" tIns="0" rIns="0" bIns="182880" anchor="b" anchorCtr="0"/>
          <a:lstStyle>
            <a:lvl1pPr>
              <a:defRPr sz="4800"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400"/>
            </a:lvl3pPr>
            <a:lvl4pPr>
              <a:defRPr sz="1400"/>
            </a:lvl4pPr>
            <a:lvl5pPr>
              <a:defRPr sz="1050"/>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1" y="1631570"/>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3" y="1631570"/>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88"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 </a:t>
            </a:r>
          </a:p>
        </p:txBody>
      </p:sp>
    </p:spTree>
    <p:extLst>
      <p:ext uri="{BB962C8B-B14F-4D97-AF65-F5344CB8AC3E}">
        <p14:creationId xmlns:p14="http://schemas.microsoft.com/office/powerpoint/2010/main" val="2669954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3"/>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3"/>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899" y="2201863"/>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79" y="2201863"/>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3"/>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3"/>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3"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5"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453069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4107187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2"/>
                </a:solidFill>
              </a:defRPr>
            </a:lvl1pPr>
          </a:lstStyle>
          <a:p>
            <a:pPr marL="0" lvl="0">
              <a:lnSpc>
                <a:spcPts val="5600"/>
              </a:lnSpc>
            </a:pPr>
            <a:r>
              <a:rPr lang="en-US"/>
              <a:t>Section title</a:t>
            </a:r>
          </a:p>
        </p:txBody>
      </p:sp>
    </p:spTree>
    <p:extLst>
      <p:ext uri="{BB962C8B-B14F-4D97-AF65-F5344CB8AC3E}">
        <p14:creationId xmlns:p14="http://schemas.microsoft.com/office/powerpoint/2010/main" val="28419269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1"/>
                </a:solidFill>
              </a:defRPr>
            </a:lvl1pPr>
          </a:lstStyle>
          <a:p>
            <a:pPr marL="0" lvl="0">
              <a:lnSpc>
                <a:spcPts val="5600"/>
              </a:lnSpc>
            </a:pPr>
            <a:r>
              <a:rPr lang="en-US"/>
              <a:t>Section title</a:t>
            </a:r>
          </a:p>
        </p:txBody>
      </p:sp>
    </p:spTree>
    <p:extLst>
      <p:ext uri="{BB962C8B-B14F-4D97-AF65-F5344CB8AC3E}">
        <p14:creationId xmlns:p14="http://schemas.microsoft.com/office/powerpoint/2010/main" val="33835041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6"/>
            <a:ext cx="4919662" cy="2701637"/>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8" y="1960860"/>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518741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201863"/>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7" y="2201863"/>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3"/>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540896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43407"/>
            <a:ext cx="7902575" cy="6568052"/>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8" y="1961079"/>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8"/>
            <a:ext cx="4853622" cy="2522101"/>
          </a:xfr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569326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49"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8"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853038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3" y="496641"/>
            <a:ext cx="11087895" cy="6497884"/>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1633858"/>
            <a:ext cx="7832726" cy="4405313"/>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40943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2" y="4944165"/>
            <a:ext cx="9801726"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0" y="3090314"/>
            <a:ext cx="9823498" cy="1828800"/>
          </a:xfrm>
          <a:noFill/>
        </p:spPr>
        <p:txBody>
          <a:bodyPr lIns="0" tIns="0" rIns="0" bIns="182880" anchor="b" anchorCtr="0"/>
          <a:lstStyle>
            <a:lvl1pPr>
              <a:defRPr sz="4800"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829" y="483228"/>
            <a:ext cx="1362456" cy="194066"/>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1989614"/>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5" y="5973763"/>
            <a:ext cx="3690937" cy="307777"/>
          </a:xfrm>
        </p:spPr>
        <p:txBody>
          <a:bodyPr lIns="0" tIns="0" rIns="0" bIns="0"/>
          <a:lstStyle>
            <a:lvl1pPr marL="0" indent="0">
              <a:lnSpc>
                <a:spcPts val="1200"/>
              </a:lnSpc>
              <a:spcBef>
                <a:spcPts val="900"/>
              </a:spcBef>
              <a:buFont typeface="Arial" panose="020B0604020202020204" pitchFamily="34" charset="0"/>
              <a:buNone/>
              <a:defRPr sz="1000" b="0" i="0" spc="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8"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8" y="1989614"/>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4" y="1989614"/>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4"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345316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8" y="2201862"/>
            <a:ext cx="11533187" cy="415988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27641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3"/>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8" y="1882011"/>
            <a:ext cx="7604125" cy="1502728"/>
          </a:xfrm>
          <a:noFill/>
        </p:spPr>
        <p:txBody>
          <a:bodyPr lIns="0" tIns="0" rIns="0" bIns="0" anchor="t" anchorCtr="0"/>
          <a:lstStyle>
            <a:lvl1pPr>
              <a:lnSpc>
                <a:spcPct val="100000"/>
              </a:lnSpc>
              <a:spcAft>
                <a:spcPts val="1300"/>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77" y="448056"/>
            <a:ext cx="1362456" cy="194066"/>
          </a:xfrm>
          <a:prstGeom prst="rect">
            <a:avLst/>
          </a:prstGeom>
        </p:spPr>
      </p:pic>
    </p:spTree>
    <p:extLst>
      <p:ext uri="{BB962C8B-B14F-4D97-AF65-F5344CB8AC3E}">
        <p14:creationId xmlns:p14="http://schemas.microsoft.com/office/powerpoint/2010/main" val="8538443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40" spc="0" baseline="0">
                <a:solidFill>
                  <a:schemeClr val="accent2"/>
                </a:solidFill>
                <a:latin typeface="+mj-lt"/>
                <a:cs typeface="Segoe UI" panose="020B0502040204020203" pitchFamily="34" charset="0"/>
              </a:defRPr>
            </a:lvl1pPr>
          </a:lstStyle>
          <a:p>
            <a:pPr lvl="0"/>
            <a:r>
              <a:rPr lang="en-US"/>
              <a:t>Speaker name or subtitle text</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9849827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5109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95915" y="1464074"/>
            <a:ext cx="11239464" cy="16448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2294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600058" y="466301"/>
            <a:ext cx="11560798" cy="565027"/>
          </a:xfrm>
        </p:spPr>
        <p:txBody>
          <a:bodyPr/>
          <a:lstStyle>
            <a:lvl1pPr>
              <a:defRPr>
                <a:solidFill>
                  <a:schemeClr val="accent1"/>
                </a:solidFill>
              </a:defRPr>
            </a:lvl1pPr>
          </a:lstStyle>
          <a:p>
            <a:r>
              <a:rPr lang="en-US"/>
              <a:t>Click to edit Master title style</a:t>
            </a:r>
          </a:p>
        </p:txBody>
      </p:sp>
      <p:sp>
        <p:nvSpPr>
          <p:cNvPr id="3" name="Text Placeholder 2"/>
          <p:cNvSpPr>
            <a:spLocks noGrp="1"/>
          </p:cNvSpPr>
          <p:nvPr>
            <p:ph type="body" sz="quarter" idx="10"/>
          </p:nvPr>
        </p:nvSpPr>
        <p:spPr>
          <a:xfrm>
            <a:off x="595914" y="1853401"/>
            <a:ext cx="5596414" cy="1820755"/>
          </a:xfrm>
        </p:spPr>
        <p:txBody>
          <a:bodyPr/>
          <a:lstStyle>
            <a:lvl1pPr>
              <a:defRPr sz="2040">
                <a:latin typeface="+mn-lt"/>
              </a:defRPr>
            </a:lvl1pPr>
            <a:lvl2pPr>
              <a:defRPr sz="2040">
                <a:latin typeface="+mn-lt"/>
              </a:defRPr>
            </a:lvl2pPr>
            <a:lvl3pPr>
              <a:defRPr sz="2040">
                <a:latin typeface="+mn-lt"/>
              </a:defRPr>
            </a:lvl3pPr>
            <a:lvl4pPr>
              <a:defRPr sz="2040">
                <a:latin typeface="+mn-lt"/>
              </a:defRPr>
            </a:lvl4pPr>
            <a:lvl5pPr>
              <a:defRPr sz="204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3011F738-EE3A-FE47-A2D9-B8E6DD2E6028}"/>
              </a:ext>
            </a:extLst>
          </p:cNvPr>
          <p:cNvSpPr>
            <a:spLocks noGrp="1"/>
          </p:cNvSpPr>
          <p:nvPr>
            <p:ph type="pic" sz="quarter" idx="11"/>
          </p:nvPr>
        </p:nvSpPr>
        <p:spPr>
          <a:xfrm>
            <a:off x="6564443" y="1853401"/>
            <a:ext cx="5596414" cy="439479"/>
          </a:xfrm>
        </p:spPr>
        <p:txBody>
          <a:bodyPr/>
          <a:lstStyle/>
          <a:p>
            <a:endParaRPr lang="en-US"/>
          </a:p>
        </p:txBody>
      </p:sp>
    </p:spTree>
    <p:extLst>
      <p:ext uri="{BB962C8B-B14F-4D97-AF65-F5344CB8AC3E}">
        <p14:creationId xmlns:p14="http://schemas.microsoft.com/office/powerpoint/2010/main" val="647902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9628A1-6D0B-4C49-9848-3A328EDFE13F}"/>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398026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alf-page spli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5279E0-7ADE-4810-B3CF-D2664576264B}"/>
              </a:ext>
            </a:extLst>
          </p:cNvPr>
          <p:cNvSpPr/>
          <p:nvPr userDrawn="1"/>
        </p:nvSpPr>
        <p:spPr bwMode="auto">
          <a:xfrm>
            <a:off x="0" y="0"/>
            <a:ext cx="62182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p:cNvSpPr>
            <a:spLocks noGrp="1"/>
          </p:cNvSpPr>
          <p:nvPr>
            <p:ph type="body" sz="quarter" idx="10"/>
          </p:nvPr>
        </p:nvSpPr>
        <p:spPr>
          <a:xfrm>
            <a:off x="598149" y="1765649"/>
            <a:ext cx="4996355" cy="1180278"/>
          </a:xfrm>
        </p:spPr>
        <p:txBody>
          <a:bodyPr wrap="square">
            <a:spAutoFit/>
          </a:bodyPr>
          <a:lstStyle>
            <a:lvl1pPr marL="0" indent="0">
              <a:lnSpc>
                <a:spcPct val="110000"/>
              </a:lnSpc>
              <a:spcBef>
                <a:spcPts val="1224"/>
              </a:spcBef>
              <a:buNone/>
              <a:defRPr sz="1632">
                <a:solidFill>
                  <a:schemeClr val="bg1"/>
                </a:solidFill>
                <a:latin typeface="+mn-lt"/>
              </a:defRPr>
            </a:lvl1pPr>
            <a:lvl2pPr marL="233149" indent="0">
              <a:buNone/>
              <a:defRPr sz="1428">
                <a:solidFill>
                  <a:schemeClr val="bg1"/>
                </a:solidFill>
              </a:defRPr>
            </a:lvl2pPr>
            <a:lvl3pPr marL="466298" indent="0">
              <a:buNone/>
              <a:defRPr sz="1122">
                <a:solidFill>
                  <a:schemeClr val="bg1"/>
                </a:solidFill>
              </a:defRPr>
            </a:lvl3pPr>
            <a:lvl4pPr marL="699447" indent="0">
              <a:buNone/>
              <a:defRPr sz="1071">
                <a:solidFill>
                  <a:schemeClr val="bg1"/>
                </a:solidFill>
              </a:defRPr>
            </a:lvl4pPr>
            <a:lvl5pPr marL="932597" indent="0">
              <a:buNone/>
              <a:defRPr sz="1071">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C4B7896-F978-4D6E-861E-D10AD51486D4}"/>
              </a:ext>
            </a:extLst>
          </p:cNvPr>
          <p:cNvSpPr>
            <a:spLocks noGrp="1"/>
          </p:cNvSpPr>
          <p:nvPr>
            <p:ph type="title"/>
          </p:nvPr>
        </p:nvSpPr>
        <p:spPr>
          <a:xfrm>
            <a:off x="600059" y="466301"/>
            <a:ext cx="4994444" cy="1130181"/>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445783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orient="horz" pos="156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34975" y="449264"/>
            <a:ext cx="11563350" cy="773112"/>
          </a:xfrm>
          <a:prstGeom prst="rect">
            <a:avLst/>
          </a:prstGeom>
        </p:spPr>
        <p:txBody>
          <a:bodyPr vert="horz" wrap="square" lIns="0" tIns="0"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361573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978148-DDB8-4B1B-91B8-28130218C585}"/>
              </a:ext>
            </a:extLst>
          </p:cNvPr>
          <p:cNvGrpSpPr/>
          <p:nvPr userDrawn="1"/>
        </p:nvGrpSpPr>
        <p:grpSpPr>
          <a:xfrm>
            <a:off x="0" y="-1"/>
            <a:ext cx="12436475" cy="6994526"/>
            <a:chOff x="0" y="-1"/>
            <a:chExt cx="12436475" cy="6994526"/>
          </a:xfrm>
        </p:grpSpPr>
        <p:pic>
          <p:nvPicPr>
            <p:cNvPr id="8" name="Picture 7">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9" name="Rectangle 8">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800"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6366006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4976" y="1866136"/>
            <a:ext cx="7627938" cy="400110"/>
          </a:xfrm>
          <a:noFill/>
        </p:spPr>
        <p:txBody>
          <a:bodyPr lIns="0" tIns="0" rIns="0" bIns="0" anchor="t" anchorCtr="0"/>
          <a:lstStyle>
            <a:lvl1pPr>
              <a:lnSpc>
                <a:spcPct val="100000"/>
              </a:lnSpc>
              <a:spcAft>
                <a:spcPts val="1299"/>
              </a:spcAft>
              <a:defRPr sz="2600" spc="-150" baseline="0">
                <a:solidFill>
                  <a:schemeClr val="tx1"/>
                </a:solidFill>
              </a:defRPr>
            </a:lvl1pPr>
          </a:lstStyle>
          <a:p>
            <a:r>
              <a:rPr lang="en-US"/>
              <a:t>Thank you.</a:t>
            </a:r>
          </a:p>
        </p:txBody>
      </p:sp>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37086" y="6444246"/>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2"/>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C36BDE7C-8AED-4A87-A171-2EB14E4B983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37278" y="445842"/>
            <a:ext cx="914400" cy="194945"/>
          </a:xfrm>
          <a:prstGeom prst="rect">
            <a:avLst/>
          </a:prstGeom>
        </p:spPr>
      </p:pic>
    </p:spTree>
    <p:extLst>
      <p:ext uri="{BB962C8B-B14F-4D97-AF65-F5344CB8AC3E}">
        <p14:creationId xmlns:p14="http://schemas.microsoft.com/office/powerpoint/2010/main" val="3560780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126A-183E-4DBE-A964-38B7812D4F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A6018C-29A2-4426-B923-2118E4A3A8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72E423-2FB0-42AA-9AFC-57F67141C697}"/>
              </a:ext>
            </a:extLst>
          </p:cNvPr>
          <p:cNvSpPr>
            <a:spLocks noGrp="1"/>
          </p:cNvSpPr>
          <p:nvPr>
            <p:ph type="dt" sz="half" idx="10"/>
          </p:nvPr>
        </p:nvSpPr>
        <p:spPr/>
        <p:txBody>
          <a:bodyPr/>
          <a:lstStyle/>
          <a:p>
            <a:fld id="{6FA56076-D6D8-465C-9FFB-187164EA930C}" type="datetimeFigureOut">
              <a:rPr lang="en-US" smtClean="0"/>
              <a:t>6/17/2021</a:t>
            </a:fld>
            <a:endParaRPr lang="en-US"/>
          </a:p>
        </p:txBody>
      </p:sp>
      <p:sp>
        <p:nvSpPr>
          <p:cNvPr id="5" name="Footer Placeholder 4">
            <a:extLst>
              <a:ext uri="{FF2B5EF4-FFF2-40B4-BE49-F238E27FC236}">
                <a16:creationId xmlns:a16="http://schemas.microsoft.com/office/drawing/2014/main" id="{03B68AC8-3F03-4B19-BEFD-F4DEC8736F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8F48BD-1901-4873-B0B9-FFD92DF81B71}"/>
              </a:ext>
            </a:extLst>
          </p:cNvPr>
          <p:cNvSpPr>
            <a:spLocks noGrp="1"/>
          </p:cNvSpPr>
          <p:nvPr>
            <p:ph type="sldNum" sz="quarter" idx="12"/>
          </p:nvPr>
        </p:nvSpPr>
        <p:spPr/>
        <p:txBody>
          <a:bodyPr/>
          <a:lstStyle/>
          <a:p>
            <a:fld id="{562CAA73-975C-4931-8338-DEDD7C16A9DE}" type="slidenum">
              <a:rPr lang="en-US" smtClean="0"/>
              <a:t>‹#›</a:t>
            </a:fld>
            <a:endParaRPr lang="en-US"/>
          </a:p>
        </p:txBody>
      </p:sp>
    </p:spTree>
    <p:extLst>
      <p:ext uri="{BB962C8B-B14F-4D97-AF65-F5344CB8AC3E}">
        <p14:creationId xmlns:p14="http://schemas.microsoft.com/office/powerpoint/2010/main" val="223134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3449"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600059" y="3213130"/>
            <a:ext cx="3247476" cy="565027"/>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7338" y="3275904"/>
            <a:ext cx="6803399"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587796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221023" y="0"/>
            <a:ext cx="8215452" cy="69945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4" y="597450"/>
            <a:ext cx="1393840" cy="298433"/>
          </a:xfrm>
          <a:prstGeom prst="rect">
            <a:avLst/>
          </a:prstGeom>
        </p:spPr>
      </p:pic>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605631" y="2922482"/>
            <a:ext cx="3101023" cy="1578626"/>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3260" tIns="46630" rIns="93260" bIns="46630" numCol="1" anchor="t" anchorCtr="0" compatLnSpc="1">
            <a:prstTxWarp prst="textNoShape">
              <a:avLst/>
            </a:prstTxWarp>
          </a:bodyPr>
          <a:lstStyle/>
          <a:p>
            <a:endParaRPr lang="en-US" sz="1836"/>
          </a:p>
        </p:txBody>
      </p:sp>
    </p:spTree>
    <p:extLst>
      <p:ext uri="{BB962C8B-B14F-4D97-AF65-F5344CB8AC3E}">
        <p14:creationId xmlns:p14="http://schemas.microsoft.com/office/powerpoint/2010/main" val="39451506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100757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2474071"/>
            <a:ext cx="5620704"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5620704"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73597" y="0"/>
            <a:ext cx="8262878" cy="69945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2383905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2474071"/>
            <a:ext cx="5620704"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5620704"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236530" y="-1"/>
            <a:ext cx="4199945" cy="6994526"/>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502195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93713" y="4041281"/>
            <a:ext cx="4248092"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0"/>
            <a:ext cx="6995517" cy="6994525"/>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808479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8619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96709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userDrawn="1"/>
        </p:nvGrpSpPr>
        <p:grpSpPr>
          <a:xfrm>
            <a:off x="0" y="-1"/>
            <a:ext cx="12436475"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userDrawn="1"/>
        </p:nvSpPr>
        <p:spPr bwMode="auto">
          <a:xfrm>
            <a:off x="437277" y="2204497"/>
            <a:ext cx="7627938"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738664"/>
          </a:xfrm>
        </p:spPr>
        <p:txBody>
          <a:bodyPr/>
          <a:lstStyle>
            <a:lvl1pPr>
              <a:defRPr sz="1800">
                <a:solidFill>
                  <a:schemeClr val="tx1"/>
                </a:solidFill>
              </a:defRPr>
            </a:lvl1pPr>
            <a:lvl2pPr>
              <a:defRPr sz="1800">
                <a:solidFill>
                  <a:schemeClr val="tx1"/>
                </a:solidFill>
              </a:defRPr>
            </a:lvl2pPr>
            <a:lvl3pPr>
              <a:defRPr sz="1400"/>
            </a:lvl3pPr>
            <a:lvl4pPr>
              <a:defRPr sz="1400"/>
            </a:lvl4pPr>
            <a:lvl5pPr>
              <a:defRPr sz="1050"/>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800"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852062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4316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7569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85252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08844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600059" y="2056213"/>
            <a:ext cx="4241746" cy="1130181"/>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4"/>
            <a:ext cx="4245890" cy="345351"/>
          </a:xfrm>
        </p:spPr>
        <p:txBody>
          <a:bodyPr/>
          <a:lstStyle>
            <a:lvl1pPr marL="0" indent="0">
              <a:buNone/>
              <a:defRPr sz="2244">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Click to edit Master text styles</a:t>
            </a:r>
          </a:p>
        </p:txBody>
      </p:sp>
    </p:spTree>
    <p:extLst>
      <p:ext uri="{BB962C8B-B14F-4D97-AF65-F5344CB8AC3E}">
        <p14:creationId xmlns:p14="http://schemas.microsoft.com/office/powerpoint/2010/main" val="2412229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600059" y="2930553"/>
            <a:ext cx="4243366" cy="1130181"/>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1014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600060" y="3056179"/>
            <a:ext cx="4246604" cy="878959"/>
          </a:xfrm>
        </p:spPr>
        <p:txBody>
          <a:bodyPr anchor="t"/>
          <a:lstStyle>
            <a:lvl1pPr>
              <a:defRPr sz="2856"/>
            </a:lvl1pPr>
          </a:lstStyle>
          <a:p>
            <a:r>
              <a:rPr lang="en-US"/>
              <a:t>Square photo layout with smaller text</a:t>
            </a:r>
          </a:p>
        </p:txBody>
      </p:sp>
    </p:spTree>
    <p:extLst>
      <p:ext uri="{BB962C8B-B14F-4D97-AF65-F5344CB8AC3E}">
        <p14:creationId xmlns:p14="http://schemas.microsoft.com/office/powerpoint/2010/main" val="1868309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600059" y="5544315"/>
            <a:ext cx="11239464" cy="565091"/>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436475" cy="4663017"/>
          </a:xfrm>
          <a:blipFill>
            <a:blip r:embed="rId2"/>
            <a:stretch>
              <a:fillRect/>
            </a:stretch>
          </a:blipFill>
        </p:spPr>
        <p:txBody>
          <a:bodyPr vert="horz" wrap="square" lIns="0" tIns="1097280" rIns="0" bIns="0" rtlCol="0" anchor="t" anchorCtr="0">
            <a:noAutofit/>
          </a:bodyPr>
          <a:lstStyle>
            <a:lvl1pPr marL="0" indent="0" algn="ctr">
              <a:buNone/>
              <a:defRPr lang="en-US" sz="1428"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66756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600059" y="883500"/>
            <a:ext cx="11239464" cy="565091"/>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429" y="2331508"/>
            <a:ext cx="12436475" cy="4663017"/>
          </a:xfrm>
          <a:blipFill>
            <a:blip r:embed="rId2"/>
            <a:stretch>
              <a:fillRect/>
            </a:stretch>
          </a:blipFill>
        </p:spPr>
        <p:txBody>
          <a:bodyPr vert="horz" wrap="square" lIns="0" tIns="1097280" rIns="0" bIns="0" rtlCol="0" anchor="t" anchorCtr="0">
            <a:noAutofit/>
          </a:bodyPr>
          <a:lstStyle>
            <a:lvl1pPr marL="0" indent="0" algn="ctr">
              <a:buNone/>
              <a:defRPr lang="en-US" sz="1428"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61420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600059" y="466301"/>
            <a:ext cx="11239464" cy="565091"/>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5913" y="5802865"/>
            <a:ext cx="5475158" cy="313932"/>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67022" y="5802865"/>
            <a:ext cx="5475158" cy="313932"/>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6436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9835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E61A0-6E6A-400E-9803-919279D9581E}"/>
              </a:ext>
            </a:extLst>
          </p:cNvPr>
          <p:cNvSpPr>
            <a:spLocks noGrp="1"/>
          </p:cNvSpPr>
          <p:nvPr>
            <p:ph type="title"/>
          </p:nvPr>
        </p:nvSpPr>
        <p:spPr>
          <a:xfrm>
            <a:off x="465137" y="567457"/>
            <a:ext cx="11533187" cy="499343"/>
          </a:xfrm>
        </p:spPr>
        <p:txBody>
          <a:bodyPr/>
          <a:lstStyle/>
          <a:p>
            <a:r>
              <a:rPr lang="en-US"/>
              <a:t>Click to edit Master title style</a:t>
            </a:r>
          </a:p>
        </p:txBody>
      </p:sp>
      <p:sp>
        <p:nvSpPr>
          <p:cNvPr id="3" name="Footer Placeholder 2">
            <a:extLst>
              <a:ext uri="{FF2B5EF4-FFF2-40B4-BE49-F238E27FC236}">
                <a16:creationId xmlns:a16="http://schemas.microsoft.com/office/drawing/2014/main" id="{3C44CEF6-77D6-4E87-977D-0EC67FA3F376}"/>
              </a:ext>
            </a:extLst>
          </p:cNvPr>
          <p:cNvSpPr>
            <a:spLocks noGrp="1"/>
          </p:cNvSpPr>
          <p:nvPr>
            <p:ph type="ftr" sz="quarter" idx="10"/>
          </p:nvPr>
        </p:nvSpPr>
        <p:spPr/>
        <p:txBody>
          <a:bodyPr/>
          <a:lstStyle/>
          <a:p>
            <a:r>
              <a:rPr lang="en-US">
                <a:solidFill>
                  <a:schemeClr val="bg1">
                    <a:lumMod val="65000"/>
                  </a:schemeClr>
                </a:solidFill>
              </a:rPr>
              <a:t>© Microsoft Corporation                                                                                  								                   Azure Cosmos DB</a:t>
            </a:r>
          </a:p>
        </p:txBody>
      </p:sp>
      <p:sp>
        <p:nvSpPr>
          <p:cNvPr id="5" name="Content Placeholder 4">
            <a:extLst>
              <a:ext uri="{FF2B5EF4-FFF2-40B4-BE49-F238E27FC236}">
                <a16:creationId xmlns:a16="http://schemas.microsoft.com/office/drawing/2014/main" id="{28FA8112-B188-4B84-912E-B1105F351795}"/>
              </a:ext>
            </a:extLst>
          </p:cNvPr>
          <p:cNvSpPr>
            <a:spLocks noGrp="1"/>
          </p:cNvSpPr>
          <p:nvPr>
            <p:ph sz="quarter" idx="11"/>
          </p:nvPr>
        </p:nvSpPr>
        <p:spPr>
          <a:xfrm>
            <a:off x="465138" y="1539875"/>
            <a:ext cx="11533187" cy="4887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763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600059" y="466301"/>
            <a:ext cx="11239464" cy="565091"/>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4296" y="5802865"/>
            <a:ext cx="3544719" cy="313932"/>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5" y="2065975"/>
            <a:ext cx="3544395"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446040" y="5802865"/>
            <a:ext cx="3544719" cy="313932"/>
          </a:xfrm>
        </p:spPr>
        <p:txBody>
          <a:bodyPr/>
          <a:lstStyle>
            <a:lvl1pPr marL="0" indent="0" algn="ctr">
              <a:spcBef>
                <a:spcPts val="0"/>
              </a:spcBef>
              <a:buNone/>
              <a:defRPr sz="204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446040" y="2065975"/>
            <a:ext cx="3544395"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297462" y="5802865"/>
            <a:ext cx="3544719" cy="313932"/>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295128" y="2065975"/>
            <a:ext cx="3544395"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08933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600059" y="466301"/>
            <a:ext cx="11239464" cy="565091"/>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4295"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4"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82364"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82364"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70433"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70433"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258503"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258503"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57222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278029" y="2057881"/>
            <a:ext cx="3564152" cy="313932"/>
          </a:xfrm>
        </p:spPr>
        <p:txBody>
          <a:bodyPr/>
          <a:lstStyle>
            <a:lvl1pPr marL="0" indent="0">
              <a:buFontTx/>
              <a:buNone/>
              <a:defRPr sz="204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94294" y="1465289"/>
            <a:ext cx="7398732" cy="4928550"/>
          </a:xfrm>
          <a:blipFill>
            <a:blip r:embed="rId2"/>
            <a:stretch>
              <a:fillRect/>
            </a:stretch>
          </a:blipFill>
        </p:spPr>
        <p:txBody>
          <a:bodyPr bIns="1005840" anchor="ctr">
            <a:noAutofit/>
          </a:bodyPr>
          <a:lstStyle>
            <a:lvl1pPr marL="0" indent="0" algn="ctr">
              <a:buNone/>
              <a:defRPr sz="102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995517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95914" y="2351744"/>
            <a:ext cx="3538516" cy="1130181"/>
          </a:xfrm>
        </p:spPr>
        <p:txBody>
          <a:bodyPr/>
          <a:lstStyle>
            <a:lvl1pPr>
              <a:defRPr sz="3672">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739268" y="2495753"/>
            <a:ext cx="7100774" cy="376706"/>
          </a:xfrm>
        </p:spPr>
        <p:txBody>
          <a:bodyPr/>
          <a:lstStyle>
            <a:lvl1pPr marL="0" indent="0">
              <a:spcAft>
                <a:spcPts val="1224"/>
              </a:spcAft>
              <a:buNone/>
              <a:defRPr sz="2448"/>
            </a:lvl1pPr>
            <a:lvl2pPr marL="233149"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600059" y="2057880"/>
            <a:ext cx="3547053"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741406" y="2057880"/>
            <a:ext cx="7100774"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2270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3449"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600059" y="3213130"/>
            <a:ext cx="3247476" cy="565027"/>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7338" y="3275904"/>
            <a:ext cx="6803399"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1322612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3449" cy="699452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600059" y="3213098"/>
            <a:ext cx="3247476" cy="565091"/>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7338" y="3275904"/>
            <a:ext cx="6803399"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778181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600060" y="3213098"/>
            <a:ext cx="3245833" cy="565091"/>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5040983" y="3275904"/>
            <a:ext cx="6801197" cy="43947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443449" y="2629424"/>
            <a:ext cx="0" cy="1735678"/>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979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505588" y="-11103"/>
            <a:ext cx="7943994" cy="7018391"/>
          </a:xfrm>
          <a:prstGeom prst="rect">
            <a:avLst/>
          </a:prstGeom>
        </p:spPr>
      </p:pic>
      <p:sp>
        <p:nvSpPr>
          <p:cNvPr id="2" name="Title 1"/>
          <p:cNvSpPr>
            <a:spLocks noGrp="1"/>
          </p:cNvSpPr>
          <p:nvPr>
            <p:ph type="title" hasCustomPrompt="1"/>
          </p:nvPr>
        </p:nvSpPr>
        <p:spPr>
          <a:xfrm>
            <a:off x="596951" y="3093607"/>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5621287" cy="345294"/>
          </a:xfrm>
          <a:noFill/>
        </p:spPr>
        <p:txBody>
          <a:bodyPr wrap="square"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51830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236530" y="-1"/>
            <a:ext cx="4199945" cy="6994526"/>
          </a:xfrm>
          <a:prstGeom prst="rect">
            <a:avLst/>
          </a:prstGeom>
        </p:spPr>
      </p:pic>
    </p:spTree>
    <p:extLst>
      <p:ext uri="{BB962C8B-B14F-4D97-AF65-F5344CB8AC3E}">
        <p14:creationId xmlns:p14="http://schemas.microsoft.com/office/powerpoint/2010/main" val="39544817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78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1192213"/>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3"/>
            <a:ext cx="3914774" cy="3862387"/>
          </a:xfrm>
        </p:spPr>
        <p:txBody>
          <a:bodyPr wrap="square" lIns="0" tIns="0" rIns="0" bIns="0">
            <a:noAutofit/>
          </a:bodyPr>
          <a:lstStyle>
            <a:lvl1pPr marL="0" indent="0" defTabSz="517525">
              <a:spcAft>
                <a:spcPts val="500"/>
              </a:spcAft>
              <a:buNone/>
              <a:defRPr sz="1800" spc="0" baseline="0">
                <a:solidFill>
                  <a:schemeClr val="tx2"/>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16723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7449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23828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2588250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3528823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Half-page spli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5279E0-7ADE-4810-B3CF-D2664576264B}"/>
              </a:ext>
            </a:extLst>
          </p:cNvPr>
          <p:cNvSpPr/>
          <p:nvPr userDrawn="1"/>
        </p:nvSpPr>
        <p:spPr bwMode="auto">
          <a:xfrm>
            <a:off x="0" y="0"/>
            <a:ext cx="62182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p:cNvSpPr>
            <a:spLocks noGrp="1"/>
          </p:cNvSpPr>
          <p:nvPr>
            <p:ph type="body" sz="quarter" idx="10"/>
          </p:nvPr>
        </p:nvSpPr>
        <p:spPr>
          <a:xfrm>
            <a:off x="598149" y="1765649"/>
            <a:ext cx="4996355" cy="1180278"/>
          </a:xfrm>
        </p:spPr>
        <p:txBody>
          <a:bodyPr wrap="square">
            <a:spAutoFit/>
          </a:bodyPr>
          <a:lstStyle>
            <a:lvl1pPr marL="0" indent="0">
              <a:lnSpc>
                <a:spcPct val="110000"/>
              </a:lnSpc>
              <a:spcBef>
                <a:spcPts val="1224"/>
              </a:spcBef>
              <a:buNone/>
              <a:defRPr sz="1632">
                <a:solidFill>
                  <a:schemeClr val="bg1"/>
                </a:solidFill>
                <a:latin typeface="+mn-lt"/>
              </a:defRPr>
            </a:lvl1pPr>
            <a:lvl2pPr marL="233149" indent="0">
              <a:buNone/>
              <a:defRPr sz="1428">
                <a:solidFill>
                  <a:schemeClr val="bg1"/>
                </a:solidFill>
              </a:defRPr>
            </a:lvl2pPr>
            <a:lvl3pPr marL="466298" indent="0">
              <a:buNone/>
              <a:defRPr sz="1122">
                <a:solidFill>
                  <a:schemeClr val="bg1"/>
                </a:solidFill>
              </a:defRPr>
            </a:lvl3pPr>
            <a:lvl4pPr marL="699447" indent="0">
              <a:buNone/>
              <a:defRPr sz="1071">
                <a:solidFill>
                  <a:schemeClr val="bg1"/>
                </a:solidFill>
              </a:defRPr>
            </a:lvl4pPr>
            <a:lvl5pPr marL="932597" indent="0">
              <a:buNone/>
              <a:defRPr sz="1071">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C4B7896-F978-4D6E-861E-D10AD51486D4}"/>
              </a:ext>
            </a:extLst>
          </p:cNvPr>
          <p:cNvSpPr>
            <a:spLocks noGrp="1"/>
          </p:cNvSpPr>
          <p:nvPr>
            <p:ph type="title"/>
          </p:nvPr>
        </p:nvSpPr>
        <p:spPr>
          <a:xfrm>
            <a:off x="600059" y="466301"/>
            <a:ext cx="4994444" cy="1130181"/>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6195550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orient="horz" pos="156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userDrawn="1"/>
        </p:nvSpPr>
        <p:spPr>
          <a:xfrm>
            <a:off x="5213636" y="6600799"/>
            <a:ext cx="2009203" cy="188385"/>
          </a:xfrm>
          <a:prstGeom prst="rect">
            <a:avLst/>
          </a:prstGeom>
          <a:noFill/>
        </p:spPr>
        <p:txBody>
          <a:bodyPr wrap="square" lIns="0" tIns="0" rIns="0" bIns="0" rtlCol="0" anchor="ctr">
            <a:spAutoFit/>
          </a:bodyPr>
          <a:lstStyle/>
          <a:p>
            <a:pPr algn="ctr"/>
            <a:r>
              <a:rPr lang="en-US" sz="1224">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1097375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53467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4994D-FC98-4CE5-9DE6-FBEAFD7B79C7}"/>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A88FE6D3-B3C7-4E63-980B-200AE1AF573B}"/>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CC7F8AA7-F116-406E-A4AB-9CF96A3C4122}"/>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5" name="Footer Placeholder 4">
            <a:extLst>
              <a:ext uri="{FF2B5EF4-FFF2-40B4-BE49-F238E27FC236}">
                <a16:creationId xmlns:a16="http://schemas.microsoft.com/office/drawing/2014/main" id="{43570302-1A14-4811-950E-7B5EF3FED8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1F1B03-145C-4549-96B7-331837494DD8}"/>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79622934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522CB-E549-4D68-A980-C2B8E33C91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3A471B-9728-4248-BD9B-0B3EE4C6CC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72D9FD-2A2E-4ACD-A522-8926CCABDC8B}"/>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5" name="Footer Placeholder 4">
            <a:extLst>
              <a:ext uri="{FF2B5EF4-FFF2-40B4-BE49-F238E27FC236}">
                <a16:creationId xmlns:a16="http://schemas.microsoft.com/office/drawing/2014/main" id="{C1D42B21-F204-40F2-B6B0-2E406929FC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FC93D-5D81-451E-8B8B-8C945CEBF844}"/>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33374864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2A5FA-2353-4280-9A95-D75F0A3C0170}"/>
              </a:ext>
            </a:extLst>
          </p:cNvPr>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a:extLst>
              <a:ext uri="{FF2B5EF4-FFF2-40B4-BE49-F238E27FC236}">
                <a16:creationId xmlns:a16="http://schemas.microsoft.com/office/drawing/2014/main" id="{B789AC09-6779-4997-9151-EA34F302932A}"/>
              </a:ext>
            </a:extLst>
          </p:cNvPr>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D74A414-A0E8-4422-B660-387CBC38C73C}"/>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5" name="Footer Placeholder 4">
            <a:extLst>
              <a:ext uri="{FF2B5EF4-FFF2-40B4-BE49-F238E27FC236}">
                <a16:creationId xmlns:a16="http://schemas.microsoft.com/office/drawing/2014/main" id="{94AFA451-21E7-495E-9FD3-F7BDDD2852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EA1BB-3AD8-49C0-8EA3-8DC6ABEC928B}"/>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028893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8" y="1961079"/>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200" indent="0">
              <a:buNone/>
              <a:defRPr/>
            </a:lvl3pPr>
            <a:lvl4pPr marL="685800" indent="0">
              <a:buNone/>
              <a:defRPr/>
            </a:lvl4pPr>
            <a:lvl5pPr marL="914400"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8" y="3214124"/>
            <a:ext cx="11533187" cy="444609"/>
          </a:xfrm>
        </p:spPr>
        <p:txBody>
          <a:bodyPr lIns="0" tIns="0" rIns="0" bIns="0"/>
          <a:lstStyle>
            <a:lvl1pPr marL="0" indent="0">
              <a:lnSpc>
                <a:spcPts val="1800"/>
              </a:lnSpc>
              <a:spcBef>
                <a:spcPts val="0"/>
              </a:spcBef>
              <a:buNone/>
              <a:defRPr sz="1400" b="0" spc="0">
                <a:solidFill>
                  <a:schemeClr val="tx2"/>
                </a:solidFill>
                <a:latin typeface="+mj-lt"/>
              </a:defRPr>
            </a:lvl1pPr>
            <a:lvl2pPr marL="0" indent="0">
              <a:lnSpc>
                <a:spcPts val="1800"/>
              </a:lnSpc>
              <a:spcBef>
                <a:spcPts val="0"/>
              </a:spcBef>
              <a:buNone/>
              <a:defRPr sz="1400" spc="0">
                <a:solidFill>
                  <a:schemeClr val="tx1"/>
                </a:solidFill>
              </a:defRPr>
            </a:lvl2pPr>
            <a:lvl3pPr marL="457200" indent="0">
              <a:buNone/>
              <a:defRPr/>
            </a:lvl3pPr>
            <a:lvl4pPr marL="685800" indent="0">
              <a:buNone/>
              <a:defRPr/>
            </a:lvl4pPr>
            <a:lvl5pPr marL="914400"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8" y="4439603"/>
            <a:ext cx="11533187" cy="338554"/>
          </a:xfrm>
        </p:spPr>
        <p:txBody>
          <a:bodyPr lIns="0" tIns="0" rIns="0" bIns="0"/>
          <a:lstStyle>
            <a:lvl1pPr marL="0" indent="0">
              <a:lnSpc>
                <a:spcPts val="1200"/>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200" indent="0">
              <a:buNone/>
              <a:defRPr/>
            </a:lvl3pPr>
            <a:lvl4pPr marL="685800"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822088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C0559-FF04-4D7D-94AE-562BF4CA9A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973166-5FAF-46C4-B703-91D336689D7F}"/>
              </a:ext>
            </a:extLst>
          </p:cNvPr>
          <p:cNvSpPr>
            <a:spLocks noGrp="1"/>
          </p:cNvSpPr>
          <p:nvPr>
            <p:ph sz="half" idx="1"/>
          </p:nvPr>
        </p:nvSpPr>
        <p:spPr>
          <a:xfrm>
            <a:off x="855008" y="1861968"/>
            <a:ext cx="5285502"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B44034D-D520-406B-B689-018BD0509856}"/>
              </a:ext>
            </a:extLst>
          </p:cNvPr>
          <p:cNvSpPr>
            <a:spLocks noGrp="1"/>
          </p:cNvSpPr>
          <p:nvPr>
            <p:ph sz="half" idx="2"/>
          </p:nvPr>
        </p:nvSpPr>
        <p:spPr>
          <a:xfrm>
            <a:off x="6295965" y="1861968"/>
            <a:ext cx="5285502"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AFD953-B56E-4ACC-9DFB-ECD97EC6E322}"/>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6" name="Footer Placeholder 5">
            <a:extLst>
              <a:ext uri="{FF2B5EF4-FFF2-40B4-BE49-F238E27FC236}">
                <a16:creationId xmlns:a16="http://schemas.microsoft.com/office/drawing/2014/main" id="{69EA6771-5BF6-4434-8FFB-8A12ED0D92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CBF476-F33C-41D4-8ED6-82A5C9B8E8A2}"/>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62360479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57C06-F2F5-470E-AA0A-EC4B5F8DF9F9}"/>
              </a:ext>
            </a:extLst>
          </p:cNvPr>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F0682-1B89-4E5B-8AFB-A8BCF8D46049}"/>
              </a:ext>
            </a:extLst>
          </p:cNvPr>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4" name="Content Placeholder 3">
            <a:extLst>
              <a:ext uri="{FF2B5EF4-FFF2-40B4-BE49-F238E27FC236}">
                <a16:creationId xmlns:a16="http://schemas.microsoft.com/office/drawing/2014/main" id="{2C37BB6A-B035-4E9E-B4AA-AD5B0C00B96B}"/>
              </a:ext>
            </a:extLst>
          </p:cNvPr>
          <p:cNvSpPr>
            <a:spLocks noGrp="1"/>
          </p:cNvSpPr>
          <p:nvPr>
            <p:ph sz="half" idx="2"/>
          </p:nvPr>
        </p:nvSpPr>
        <p:spPr>
          <a:xfrm>
            <a:off x="856628" y="2554944"/>
            <a:ext cx="5261211"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D87950-3D95-4001-A413-77C06B54E6B6}"/>
              </a:ext>
            </a:extLst>
          </p:cNvPr>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6" name="Content Placeholder 5">
            <a:extLst>
              <a:ext uri="{FF2B5EF4-FFF2-40B4-BE49-F238E27FC236}">
                <a16:creationId xmlns:a16="http://schemas.microsoft.com/office/drawing/2014/main" id="{68AB11E3-6BC7-415A-9467-4AAC6299FD96}"/>
              </a:ext>
            </a:extLst>
          </p:cNvPr>
          <p:cNvSpPr>
            <a:spLocks noGrp="1"/>
          </p:cNvSpPr>
          <p:nvPr>
            <p:ph sz="quarter" idx="4"/>
          </p:nvPr>
        </p:nvSpPr>
        <p:spPr>
          <a:xfrm>
            <a:off x="6295965" y="2554944"/>
            <a:ext cx="5287122"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9EB231-6EB2-4344-BC00-544A24A3BE94}"/>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8" name="Footer Placeholder 7">
            <a:extLst>
              <a:ext uri="{FF2B5EF4-FFF2-40B4-BE49-F238E27FC236}">
                <a16:creationId xmlns:a16="http://schemas.microsoft.com/office/drawing/2014/main" id="{B852D5BE-737D-45CF-A97A-A06C8C09A9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3DB5DB7-0DB4-4782-965A-83F19AA0E1CE}"/>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233318713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18C29-10D4-481D-B4A1-336DD82045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FFEC56-B04D-4565-BB91-2742C97BB77D}"/>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4" name="Footer Placeholder 3">
            <a:extLst>
              <a:ext uri="{FF2B5EF4-FFF2-40B4-BE49-F238E27FC236}">
                <a16:creationId xmlns:a16="http://schemas.microsoft.com/office/drawing/2014/main" id="{D916EF4A-4DD0-4040-9CBD-7AAC0F06D5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FCDCAD1-319B-4E34-AE10-9FD9A39F78D1}"/>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258988040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50AA20-796B-4552-ACEA-A4C5FE6D909B}"/>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3" name="Footer Placeholder 2">
            <a:extLst>
              <a:ext uri="{FF2B5EF4-FFF2-40B4-BE49-F238E27FC236}">
                <a16:creationId xmlns:a16="http://schemas.microsoft.com/office/drawing/2014/main" id="{C1C8AAF5-5FA9-470F-B7A8-8482E3FA8A7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738FA1-F18E-437B-975F-5A2EF8AB9B53}"/>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13027671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6294E-DA51-47E2-86FC-8AEB78CD44C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35FFC31C-E977-44E3-A60F-0A2605453E96}"/>
              </a:ext>
            </a:extLst>
          </p:cNvPr>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B92715-3539-43A6-87BF-239A094C78C1}"/>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47586C54-F87B-48D7-A28E-60B1ACDC8203}"/>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6" name="Footer Placeholder 5">
            <a:extLst>
              <a:ext uri="{FF2B5EF4-FFF2-40B4-BE49-F238E27FC236}">
                <a16:creationId xmlns:a16="http://schemas.microsoft.com/office/drawing/2014/main" id="{66F3D11D-FF4C-4889-8D4F-B2597C6154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B43656-C7AE-43C9-A831-BABB7E4D4EB5}"/>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335289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5C500-061C-433A-A303-00B7664F422D}"/>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D9BCE1D7-46EF-4B1B-9C74-A3B766F87875}"/>
              </a:ext>
            </a:extLst>
          </p:cNvPr>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AED7AA03-E3F5-4838-AE3F-F9C57628D70B}"/>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879E417D-F77E-4CC6-BB7A-44C7A8A32170}"/>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6" name="Footer Placeholder 5">
            <a:extLst>
              <a:ext uri="{FF2B5EF4-FFF2-40B4-BE49-F238E27FC236}">
                <a16:creationId xmlns:a16="http://schemas.microsoft.com/office/drawing/2014/main" id="{090B3775-11CF-492A-848E-808F801DE0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88BD19-FCF0-4DDA-B390-80B24DCF8009}"/>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287650604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151CF-65B2-4D9F-94D5-AFCAAB0E15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94A477-7047-426D-84C3-C604518325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DBB985-B953-4A44-BEAD-D5F447B41E72}"/>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5" name="Footer Placeholder 4">
            <a:extLst>
              <a:ext uri="{FF2B5EF4-FFF2-40B4-BE49-F238E27FC236}">
                <a16:creationId xmlns:a16="http://schemas.microsoft.com/office/drawing/2014/main" id="{DCC2FBC4-FC2A-4A07-B0BD-44B6E6E643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6EBEC8-7423-46E7-96D5-4583D34D6FFE}"/>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61418570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8A5DE0-DE5B-4869-A8C7-BCB83932E469}"/>
              </a:ext>
            </a:extLst>
          </p:cNvPr>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2E9464-F33C-4E4D-B41B-A9F090CE5CF9}"/>
              </a:ext>
            </a:extLst>
          </p:cNvPr>
          <p:cNvSpPr>
            <a:spLocks noGrp="1"/>
          </p:cNvSpPr>
          <p:nvPr>
            <p:ph type="body" orient="vert" idx="1"/>
          </p:nvPr>
        </p:nvSpPr>
        <p:spPr>
          <a:xfrm>
            <a:off x="855008" y="372394"/>
            <a:ext cx="7889389" cy="59275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340721-6009-4B6F-A094-390E395EF9BC}"/>
              </a:ext>
            </a:extLst>
          </p:cNvPr>
          <p:cNvSpPr>
            <a:spLocks noGrp="1"/>
          </p:cNvSpPr>
          <p:nvPr>
            <p:ph type="dt" sz="half" idx="10"/>
          </p:nvPr>
        </p:nvSpPr>
        <p:spPr/>
        <p:txBody>
          <a:bodyPr/>
          <a:lstStyle/>
          <a:p>
            <a:fld id="{C55E8E01-F61E-4342-A3A6-7D651BB7E181}" type="datetimeFigureOut">
              <a:rPr lang="en-US" smtClean="0"/>
              <a:t>6/17/2021</a:t>
            </a:fld>
            <a:endParaRPr lang="en-US"/>
          </a:p>
        </p:txBody>
      </p:sp>
      <p:sp>
        <p:nvSpPr>
          <p:cNvPr id="5" name="Footer Placeholder 4">
            <a:extLst>
              <a:ext uri="{FF2B5EF4-FFF2-40B4-BE49-F238E27FC236}">
                <a16:creationId xmlns:a16="http://schemas.microsoft.com/office/drawing/2014/main" id="{6332EFD6-BB84-4FAC-B6C4-0AF5F9EB68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DE0E27-49E8-457B-A2FF-73C245246F31}"/>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842271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8" y="1960860"/>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8"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2"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3"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693854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1118396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theme" Target="../theme/theme2.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image" Target="../media/image17.emf"/><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theme" Target="../theme/theme3.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8"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6.xml"/><Relationship Id="rId1" Type="http://schemas.openxmlformats.org/officeDocument/2006/relationships/slideLayout" Target="../slideLayouts/slideLayout65.xml"/><Relationship Id="rId4" Type="http://schemas.openxmlformats.org/officeDocument/2006/relationships/image" Target="../media/image17.emf"/></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5.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7" y="567458"/>
            <a:ext cx="11533187" cy="55861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7" y="1853742"/>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rot="5400000">
            <a:off x="9621908" y="2898552"/>
            <a:ext cx="6979503" cy="1188133"/>
          </a:xfrm>
          <a:prstGeom prst="rect">
            <a:avLst/>
          </a:prstGeom>
        </p:spPr>
      </p:pic>
      <p:pic>
        <p:nvPicPr>
          <p:cNvPr id="5" name="Picture 4" descr="A close up of graphics&#10;&#10;Description automatically generated">
            <a:extLst>
              <a:ext uri="{FF2B5EF4-FFF2-40B4-BE49-F238E27FC236}">
                <a16:creationId xmlns:a16="http://schemas.microsoft.com/office/drawing/2014/main" id="{B9D5815E-98BE-4FA4-8B83-44D8EA6784B2}"/>
              </a:ext>
            </a:extLst>
          </p:cNvPr>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1157158" y="6778"/>
            <a:ext cx="1279317" cy="1279317"/>
          </a:xfrm>
          <a:prstGeom prst="rect">
            <a:avLst/>
          </a:prstGeom>
        </p:spPr>
      </p:pic>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555" r:id="rId3"/>
    <p:sldLayoutId id="2147484578" r:id="rId4"/>
    <p:sldLayoutId id="2147484579" r:id="rId5"/>
    <p:sldLayoutId id="2147484556" r:id="rId6"/>
    <p:sldLayoutId id="2147484557" r:id="rId7"/>
    <p:sldLayoutId id="2147484558" r:id="rId8"/>
    <p:sldLayoutId id="2147484559" r:id="rId9"/>
    <p:sldLayoutId id="2147484560" r:id="rId10"/>
    <p:sldLayoutId id="2147484561" r:id="rId11"/>
    <p:sldLayoutId id="2147484562" r:id="rId12"/>
    <p:sldLayoutId id="2147484563" r:id="rId13"/>
    <p:sldLayoutId id="2147484564" r:id="rId14"/>
    <p:sldLayoutId id="2147484566" r:id="rId15"/>
    <p:sldLayoutId id="2147484567" r:id="rId16"/>
    <p:sldLayoutId id="2147484568" r:id="rId17"/>
    <p:sldLayoutId id="2147484577" r:id="rId18"/>
    <p:sldLayoutId id="2147484570" r:id="rId19"/>
    <p:sldLayoutId id="2147484571" r:id="rId20"/>
    <p:sldLayoutId id="2147484572" r:id="rId21"/>
    <p:sldLayoutId id="2147484576"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anose="020B0604020202020204"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userDrawn="1">
          <p15:clr>
            <a:srgbClr val="C35EA4"/>
          </p15:clr>
        </p15:guide>
        <p15:guide id="32" pos="1528" userDrawn="1">
          <p15:clr>
            <a:srgbClr val="C35EA4"/>
          </p15:clr>
        </p15:guide>
        <p15:guide id="33" pos="2621" userDrawn="1">
          <p15:clr>
            <a:srgbClr val="C35EA4"/>
          </p15:clr>
        </p15:guide>
        <p15:guide id="34" pos="2765" userDrawn="1">
          <p15:clr>
            <a:srgbClr val="C35EA4"/>
          </p15:clr>
        </p15:guide>
        <p15:guide id="35" pos="3854" userDrawn="1">
          <p15:clr>
            <a:srgbClr val="C35EA4"/>
          </p15:clr>
        </p15:guide>
        <p15:guide id="36" pos="4003" userDrawn="1">
          <p15:clr>
            <a:srgbClr val="C35EA4"/>
          </p15:clr>
        </p15:guide>
        <p15:guide id="37" pos="5083" userDrawn="1">
          <p15:clr>
            <a:srgbClr val="C35EA4"/>
          </p15:clr>
        </p15:guide>
        <p15:guide id="38" pos="5230" userDrawn="1">
          <p15:clr>
            <a:srgbClr val="C35EA4"/>
          </p15:clr>
        </p15:guide>
        <p15:guide id="39" pos="6323" userDrawn="1">
          <p15:clr>
            <a:srgbClr val="C35EA4"/>
          </p15:clr>
        </p15:guide>
        <p15:guide id="40" pos="6469" userDrawn="1">
          <p15:clr>
            <a:srgbClr val="C35EA4"/>
          </p15:clr>
        </p15:guide>
        <p15:guide id="41" pos="293" userDrawn="1">
          <p15:clr>
            <a:srgbClr val="F26B43"/>
          </p15:clr>
        </p15:guide>
        <p15:guide id="42" pos="7565" userDrawn="1">
          <p15:clr>
            <a:srgbClr val="F26B43"/>
          </p15:clr>
        </p15:guide>
        <p15:guide id="43" orient="horz" pos="751" userDrawn="1">
          <p15:clr>
            <a:srgbClr val="5ACBF0"/>
          </p15:clr>
        </p15:guide>
        <p15:guide id="44" orient="horz" pos="1387" userDrawn="1">
          <p15:clr>
            <a:srgbClr val="5ACBF0"/>
          </p15:clr>
        </p15:guide>
        <p15:guide id="45" orient="horz" pos="605" userDrawn="1">
          <p15:clr>
            <a:srgbClr val="5ACBF0"/>
          </p15:clr>
        </p15:guide>
        <p15:guide id="46" orient="horz" pos="1514" userDrawn="1">
          <p15:clr>
            <a:srgbClr val="5ACBF0"/>
          </p15:clr>
        </p15:guide>
        <p15:guide id="47" orient="horz" pos="2130" userDrawn="1">
          <p15:clr>
            <a:srgbClr val="5ACBF0"/>
          </p15:clr>
        </p15:guide>
        <p15:guide id="48" orient="horz" pos="2299" userDrawn="1">
          <p15:clr>
            <a:srgbClr val="5ACBF0"/>
          </p15:clr>
        </p15:guide>
        <p15:guide id="49" orient="horz" pos="283" userDrawn="1">
          <p15:clr>
            <a:srgbClr val="F26B43"/>
          </p15:clr>
        </p15:guide>
        <p15:guide id="50" orient="horz" pos="4120" userDrawn="1">
          <p15:clr>
            <a:srgbClr val="F26B43"/>
          </p15:clr>
        </p15:guide>
        <p15:guide id="51" orient="horz" pos="2891" userDrawn="1">
          <p15:clr>
            <a:srgbClr val="5ACBF0"/>
          </p15:clr>
        </p15:guide>
        <p15:guide id="52" orient="horz" pos="3019" userDrawn="1">
          <p15:clr>
            <a:srgbClr val="5ACBF0"/>
          </p15:clr>
        </p15:guide>
        <p15:guide id="53" orient="horz" pos="3643" userDrawn="1">
          <p15:clr>
            <a:srgbClr val="5ACBF0"/>
          </p15:clr>
        </p15:guide>
        <p15:guide id="54" orient="horz" pos="3763"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14630884"/>
      </p:ext>
    </p:extLst>
  </p:cSld>
  <p:clrMap bg1="lt1" tx1="dk1" bg2="lt2" tx2="dk2" accent1="accent1" accent2="accent2" accent3="accent3" accent4="accent4" accent5="accent5" accent6="accent6" hlink="hlink" folHlink="folHlink"/>
  <p:sldLayoutIdLst>
    <p:sldLayoutId id="2147484582" r:id="rId1"/>
    <p:sldLayoutId id="2147484583" r:id="rId2"/>
    <p:sldLayoutId id="2147484584" r:id="rId3"/>
    <p:sldLayoutId id="2147484585" r:id="rId4"/>
    <p:sldLayoutId id="2147484586" r:id="rId5"/>
    <p:sldLayoutId id="2147484587" r:id="rId6"/>
    <p:sldLayoutId id="2147484588" r:id="rId7"/>
    <p:sldLayoutId id="2147484589" r:id="rId8"/>
    <p:sldLayoutId id="2147484590" r:id="rId9"/>
    <p:sldLayoutId id="2147484591"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4147990927"/>
      </p:ext>
    </p:extLst>
  </p:cSld>
  <p:clrMap bg1="lt1" tx1="dk1" bg2="lt2" tx2="dk2" accent1="accent1" accent2="accent2" accent3="accent3" accent4="accent4" accent5="accent5" accent6="accent6" hlink="hlink" folHlink="folHlink"/>
  <p:sldLayoutIdLst>
    <p:sldLayoutId id="2147484593" r:id="rId1"/>
    <p:sldLayoutId id="2147484594" r:id="rId2"/>
    <p:sldLayoutId id="2147484595" r:id="rId3"/>
    <p:sldLayoutId id="2147484596" r:id="rId4"/>
    <p:sldLayoutId id="2147484597" r:id="rId5"/>
    <p:sldLayoutId id="2147484598" r:id="rId6"/>
    <p:sldLayoutId id="2147484599" r:id="rId7"/>
    <p:sldLayoutId id="2147484600" r:id="rId8"/>
    <p:sldLayoutId id="2147484601" r:id="rId9"/>
    <p:sldLayoutId id="2147484602" r:id="rId10"/>
    <p:sldLayoutId id="2147484603" r:id="rId11"/>
    <p:sldLayoutId id="2147484604" r:id="rId12"/>
    <p:sldLayoutId id="2147484605" r:id="rId13"/>
    <p:sldLayoutId id="2147484606" r:id="rId14"/>
    <p:sldLayoutId id="2147484607" r:id="rId15"/>
    <p:sldLayoutId id="2147484608" r:id="rId16"/>
    <p:sldLayoutId id="2147484609" r:id="rId17"/>
    <p:sldLayoutId id="2147484610" r:id="rId18"/>
    <p:sldLayoutId id="2147484611" r:id="rId19"/>
    <p:sldLayoutId id="2147484612" r:id="rId20"/>
    <p:sldLayoutId id="2147484613" r:id="rId21"/>
    <p:sldLayoutId id="2147484614" r:id="rId22"/>
    <p:sldLayoutId id="2147484615" r:id="rId23"/>
    <p:sldLayoutId id="2147484616" r:id="rId24"/>
    <p:sldLayoutId id="2147484617" r:id="rId25"/>
    <p:sldLayoutId id="2147484618" r:id="rId26"/>
    <p:sldLayoutId id="2147484619" r:id="rId27"/>
    <p:sldLayoutId id="2147484620" r:id="rId28"/>
    <p:sldLayoutId id="2147484621" r:id="rId29"/>
    <p:sldLayoutId id="2147484622" r:id="rId30"/>
    <p:sldLayoutId id="2147484623" r:id="rId31"/>
    <p:sldLayoutId id="2147484624" r:id="rId3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560727282"/>
      </p:ext>
    </p:extLst>
  </p:cSld>
  <p:clrMap bg1="lt1" tx1="dk1" bg2="lt2" tx2="dk2" accent1="accent1" accent2="accent2" accent3="accent3" accent4="accent4" accent5="accent5" accent6="accent6" hlink="hlink" folHlink="folHlink"/>
  <p:sldLayoutIdLst>
    <p:sldLayoutId id="2147484626" r:id="rId1"/>
    <p:sldLayoutId id="2147484627" r:id="rId2"/>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6584F8-D123-4D63-9166-EA85F439FB28}"/>
              </a:ext>
            </a:extLst>
          </p:cNvPr>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3BC576-7021-410A-8770-A5DE9BB2F7E3}"/>
              </a:ext>
            </a:extLst>
          </p:cNvPr>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BEFE5B-D4FB-420A-99B5-13BC96C793D0}"/>
              </a:ext>
            </a:extLst>
          </p:cNvPr>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C55E8E01-F61E-4342-A3A6-7D651BB7E181}" type="datetimeFigureOut">
              <a:rPr lang="en-US" smtClean="0"/>
              <a:t>6/17/2021</a:t>
            </a:fld>
            <a:endParaRPr lang="en-US"/>
          </a:p>
        </p:txBody>
      </p:sp>
      <p:sp>
        <p:nvSpPr>
          <p:cNvPr id="5" name="Footer Placeholder 4">
            <a:extLst>
              <a:ext uri="{FF2B5EF4-FFF2-40B4-BE49-F238E27FC236}">
                <a16:creationId xmlns:a16="http://schemas.microsoft.com/office/drawing/2014/main" id="{67A61EDD-231C-4DBB-8A35-50D9E5881048}"/>
              </a:ext>
            </a:extLst>
          </p:cNvPr>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471BE3C-AC94-4921-9F42-B7D74CF1A5FE}"/>
              </a:ext>
            </a:extLst>
          </p:cNvPr>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27B1990D-E6CF-4C8F-BC78-901EE6916EB4}" type="slidenum">
              <a:rPr lang="en-US" smtClean="0"/>
              <a:t>‹#›</a:t>
            </a:fld>
            <a:endParaRPr lang="en-US"/>
          </a:p>
        </p:txBody>
      </p:sp>
    </p:spTree>
    <p:extLst>
      <p:ext uri="{BB962C8B-B14F-4D97-AF65-F5344CB8AC3E}">
        <p14:creationId xmlns:p14="http://schemas.microsoft.com/office/powerpoint/2010/main" val="1764324258"/>
      </p:ext>
    </p:extLst>
  </p:cSld>
  <p:clrMap bg1="lt1" tx1="dk1" bg2="lt2" tx2="dk2" accent1="accent1" accent2="accent2" accent3="accent3" accent4="accent4" accent5="accent5" accent6="accent6" hlink="hlink" folHlink="folHlink"/>
  <p:sldLayoutIdLst>
    <p:sldLayoutId id="2147484629" r:id="rId1"/>
    <p:sldLayoutId id="2147484630" r:id="rId2"/>
    <p:sldLayoutId id="2147484631" r:id="rId3"/>
    <p:sldLayoutId id="2147484632" r:id="rId4"/>
    <p:sldLayoutId id="2147484633" r:id="rId5"/>
    <p:sldLayoutId id="2147484634" r:id="rId6"/>
    <p:sldLayoutId id="2147484635" r:id="rId7"/>
    <p:sldLayoutId id="2147484636" r:id="rId8"/>
    <p:sldLayoutId id="2147484637" r:id="rId9"/>
    <p:sldLayoutId id="2147484638" r:id="rId10"/>
    <p:sldLayoutId id="2147484639" r:id="rId11"/>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xml"/><Relationship Id="rId1" Type="http://schemas.openxmlformats.org/officeDocument/2006/relationships/slideLayout" Target="../slideLayouts/slideLayout23.xml"/><Relationship Id="rId4" Type="http://schemas.openxmlformats.org/officeDocument/2006/relationships/image" Target="../media/image15.emf"/></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24.xml"/><Relationship Id="rId4" Type="http://schemas.openxmlformats.org/officeDocument/2006/relationships/image" Target="../media/image36.svg"/></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24.xml"/><Relationship Id="rId4" Type="http://schemas.openxmlformats.org/officeDocument/2006/relationships/image" Target="../media/image36.sv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24.xml"/><Relationship Id="rId4" Type="http://schemas.openxmlformats.org/officeDocument/2006/relationships/image" Target="../media/image36.sv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24.xml"/><Relationship Id="rId4" Type="http://schemas.openxmlformats.org/officeDocument/2006/relationships/image" Target="../media/image36.svg"/></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learn/modules/try-azure-cosmos-db-core-api/" TargetMode="External"/><Relationship Id="rId2" Type="http://schemas.openxmlformats.org/officeDocument/2006/relationships/image" Target="../media/image37.png"/><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2.xml"/><Relationship Id="rId5" Type="http://schemas.openxmlformats.org/officeDocument/2006/relationships/image" Target="../media/image39.svg"/><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4.xml"/><Relationship Id="rId5" Type="http://schemas.openxmlformats.org/officeDocument/2006/relationships/image" Target="../media/image39.svg"/><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7.xml"/><Relationship Id="rId1" Type="http://schemas.openxmlformats.org/officeDocument/2006/relationships/slideLayout" Target="../slideLayouts/slideLayout24.xml"/><Relationship Id="rId5" Type="http://schemas.openxmlformats.org/officeDocument/2006/relationships/image" Target="../media/image41.svg"/><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18.xml"/><Relationship Id="rId1" Type="http://schemas.openxmlformats.org/officeDocument/2006/relationships/slideLayout" Target="../slideLayouts/slideLayout24.xml"/><Relationship Id="rId4" Type="http://schemas.openxmlformats.org/officeDocument/2006/relationships/image" Target="../media/image4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68.xml"/><Relationship Id="rId6" Type="http://schemas.openxmlformats.org/officeDocument/2006/relationships/customXml" Target="../ink/ink4.xml"/><Relationship Id="rId5" Type="http://schemas.openxmlformats.org/officeDocument/2006/relationships/image" Target="../media/image43.png"/><Relationship Id="rId4" Type="http://schemas.openxmlformats.org/officeDocument/2006/relationships/customXml" Target="../ink/ink3.xml"/></Relationships>
</file>

<file path=ppt/slides/_rels/slide2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0.xml"/><Relationship Id="rId1" Type="http://schemas.openxmlformats.org/officeDocument/2006/relationships/slideLayout" Target="../slideLayouts/slideLayout68.xml"/></Relationships>
</file>

<file path=ppt/slides/_rels/slide2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1.xml"/><Relationship Id="rId1" Type="http://schemas.openxmlformats.org/officeDocument/2006/relationships/slideLayout" Target="../slideLayouts/slideLayout68.xml"/><Relationship Id="rId6" Type="http://schemas.openxmlformats.org/officeDocument/2006/relationships/image" Target="../media/image47.svg"/><Relationship Id="rId5" Type="http://schemas.openxmlformats.org/officeDocument/2006/relationships/image" Target="../media/image46.svg"/><Relationship Id="rId4" Type="http://schemas.openxmlformats.org/officeDocument/2006/relationships/image" Target="../media/image45.png"/></Relationships>
</file>

<file path=ppt/slides/_rels/slide2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2.xml"/><Relationship Id="rId1" Type="http://schemas.openxmlformats.org/officeDocument/2006/relationships/slideLayout" Target="../slideLayouts/slideLayout68.xml"/><Relationship Id="rId5" Type="http://schemas.openxmlformats.org/officeDocument/2006/relationships/image" Target="../media/image43.png"/><Relationship Id="rId4" Type="http://schemas.openxmlformats.org/officeDocument/2006/relationships/customXml" Target="../ink/ink5.xml"/></Relationships>
</file>

<file path=ppt/slides/_rels/slide2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3.xml"/><Relationship Id="rId1" Type="http://schemas.openxmlformats.org/officeDocument/2006/relationships/slideLayout" Target="../slideLayouts/slideLayout68.xml"/></Relationships>
</file>

<file path=ppt/slides/_rels/slide2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4.xml"/><Relationship Id="rId1" Type="http://schemas.openxmlformats.org/officeDocument/2006/relationships/slideLayout" Target="../slideLayouts/slideLayout68.xml"/></Relationships>
</file>

<file path=ppt/slides/_rels/slide26.xml.rels><?xml version="1.0" encoding="UTF-8" standalone="yes"?>
<Relationships xmlns="http://schemas.openxmlformats.org/package/2006/relationships"><Relationship Id="rId3" Type="http://schemas.openxmlformats.org/officeDocument/2006/relationships/chart" Target="../charts/chart8.xml"/><Relationship Id="rId7" Type="http://schemas.openxmlformats.org/officeDocument/2006/relationships/image" Target="../media/image49.png"/><Relationship Id="rId2" Type="http://schemas.openxmlformats.org/officeDocument/2006/relationships/notesSlide" Target="../notesSlides/notesSlide25.xml"/><Relationship Id="rId1" Type="http://schemas.openxmlformats.org/officeDocument/2006/relationships/slideLayout" Target="../slideLayouts/slideLayout68.xml"/><Relationship Id="rId6" Type="http://schemas.openxmlformats.org/officeDocument/2006/relationships/customXml" Target="../ink/ink7.xml"/><Relationship Id="rId5" Type="http://schemas.openxmlformats.org/officeDocument/2006/relationships/image" Target="../media/image48.png"/><Relationship Id="rId4" Type="http://schemas.openxmlformats.org/officeDocument/2006/relationships/customXml" Target="../ink/ink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31.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32.xm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33.xml"/><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3" Type="http://schemas.openxmlformats.org/officeDocument/2006/relationships/hyperlink" Target="https://docs.microsoft.com/en-us/learn/modules/model-partition-data-azure-cosmos-db/" TargetMode="External"/><Relationship Id="rId2" Type="http://schemas.openxmlformats.org/officeDocument/2006/relationships/image" Target="../media/image37.png"/><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24.xml"/><Relationship Id="rId5" Type="http://schemas.openxmlformats.org/officeDocument/2006/relationships/image" Target="../media/image33.png"/><Relationship Id="rId4" Type="http://schemas.openxmlformats.org/officeDocument/2006/relationships/customXml" Target="../ink/ink1.xml"/></Relationships>
</file>

<file path=ppt/slides/_rels/slide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E5C368-345D-4E8C-A3F2-23CF3EF9D763}"/>
              </a:ext>
            </a:extLst>
          </p:cNvPr>
          <p:cNvPicPr>
            <a:picLocks noChangeAspect="1"/>
          </p:cNvPicPr>
          <p:nvPr/>
        </p:nvPicPr>
        <p:blipFill>
          <a:blip r:embed="rId3"/>
          <a:stretch>
            <a:fillRect/>
          </a:stretch>
        </p:blipFill>
        <p:spPr>
          <a:xfrm>
            <a:off x="-7855006" y="-4763855"/>
            <a:ext cx="25296865" cy="12193789"/>
          </a:xfrm>
          <a:prstGeom prst="rect">
            <a:avLst/>
          </a:prstGeom>
        </p:spPr>
      </p:pic>
      <p:pic>
        <p:nvPicPr>
          <p:cNvPr id="12" name="MS logo white - EMF" descr="Microsoft logo white text version">
            <a:extLst>
              <a:ext uri="{FF2B5EF4-FFF2-40B4-BE49-F238E27FC236}">
                <a16:creationId xmlns:a16="http://schemas.microsoft.com/office/drawing/2014/main" id="{98489E1F-4D0D-4A3E-9D5D-684CEFAED848}"/>
              </a:ext>
            </a:extLst>
          </p:cNvPr>
          <p:cNvPicPr>
            <a:picLocks noChangeAspect="1"/>
          </p:cNvPicPr>
          <p:nvPr/>
        </p:nvPicPr>
        <p:blipFill>
          <a:blip r:embed="rId4"/>
          <a:stretch>
            <a:fillRect/>
          </a:stretch>
        </p:blipFill>
        <p:spPr bwMode="black">
          <a:xfrm>
            <a:off x="882" y="-1248328"/>
            <a:ext cx="1393443" cy="298433"/>
          </a:xfrm>
          <a:prstGeom prst="rect">
            <a:avLst/>
          </a:prstGeom>
        </p:spPr>
      </p:pic>
      <p:sp>
        <p:nvSpPr>
          <p:cNvPr id="2" name="Title 1">
            <a:extLst>
              <a:ext uri="{FF2B5EF4-FFF2-40B4-BE49-F238E27FC236}">
                <a16:creationId xmlns:a16="http://schemas.microsoft.com/office/drawing/2014/main" id="{4CAC3DB0-6687-4FE1-803F-11956A29767A}"/>
              </a:ext>
            </a:extLst>
          </p:cNvPr>
          <p:cNvSpPr>
            <a:spLocks noGrp="1"/>
          </p:cNvSpPr>
          <p:nvPr>
            <p:ph type="title"/>
          </p:nvPr>
        </p:nvSpPr>
        <p:spPr>
          <a:xfrm>
            <a:off x="596712" y="277665"/>
            <a:ext cx="9326033" cy="1152484"/>
          </a:xfrm>
        </p:spPr>
        <p:txBody>
          <a:bodyPr/>
          <a:lstStyle/>
          <a:p>
            <a:r>
              <a:rPr lang="en-US" sz="7343"/>
              <a:t>Azure Cosmos DB </a:t>
            </a:r>
          </a:p>
        </p:txBody>
      </p:sp>
      <p:sp>
        <p:nvSpPr>
          <p:cNvPr id="3" name="Text Placeholder 2">
            <a:extLst>
              <a:ext uri="{FF2B5EF4-FFF2-40B4-BE49-F238E27FC236}">
                <a16:creationId xmlns:a16="http://schemas.microsoft.com/office/drawing/2014/main" id="{07526BE0-943C-4628-B5AA-AA022484E825}"/>
              </a:ext>
            </a:extLst>
          </p:cNvPr>
          <p:cNvSpPr>
            <a:spLocks noGrp="1"/>
          </p:cNvSpPr>
          <p:nvPr>
            <p:ph type="body" sz="quarter" idx="12"/>
          </p:nvPr>
        </p:nvSpPr>
        <p:spPr>
          <a:xfrm>
            <a:off x="596712" y="1434727"/>
            <a:ext cx="9326033" cy="313904"/>
          </a:xfrm>
        </p:spPr>
        <p:txBody>
          <a:bodyPr/>
          <a:lstStyle/>
          <a:p>
            <a:r>
              <a:rPr lang="en-US"/>
              <a:t>Fast NoSQL database with open APIs for any scale</a:t>
            </a:r>
          </a:p>
        </p:txBody>
      </p:sp>
    </p:spTree>
    <p:extLst>
      <p:ext uri="{BB962C8B-B14F-4D97-AF65-F5344CB8AC3E}">
        <p14:creationId xmlns:p14="http://schemas.microsoft.com/office/powerpoint/2010/main" val="3064312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10B2432-DB24-49A0-A255-F7851BB003F0}"/>
              </a:ext>
            </a:extLst>
          </p:cNvPr>
          <p:cNvSpPr txBox="1"/>
          <p:nvPr/>
        </p:nvSpPr>
        <p:spPr>
          <a:xfrm>
            <a:off x="7067338" y="290973"/>
            <a:ext cx="5029200" cy="6172200"/>
          </a:xfrm>
          <a:prstGeom prst="rect">
            <a:avLst/>
          </a:prstGeom>
          <a:noFill/>
        </p:spPr>
        <p:txBody>
          <a:bodyPr wrap="none" lIns="0" tIns="0" rIns="0" bIns="0" rtlCol="0">
            <a:noAutofit/>
          </a:bodyPr>
          <a:lstStyle/>
          <a:p>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"id"</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"0012D555-C7DE"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"type"</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"customer"</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fullName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"Franklin Ye"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"title"</a:t>
            </a:r>
            <a:r>
              <a:rPr lang="en-US" sz="1750" b="0" dirty="0">
                <a:solidFill>
                  <a:srgbClr val="000000"/>
                </a:solidFill>
                <a:effectLst/>
                <a:latin typeface="Cascadia Code" panose="020B0609020000020004" pitchFamily="49" charset="0"/>
              </a:rPr>
              <a:t>: </a:t>
            </a:r>
            <a:r>
              <a:rPr lang="en-US" sz="1750" b="0" dirty="0">
                <a:solidFill>
                  <a:srgbClr val="0000FF"/>
                </a:solidFill>
                <a:effectLst/>
                <a:latin typeface="Cascadia Code" panose="020B0609020000020004" pitchFamily="49" charset="0"/>
              </a:rPr>
              <a:t>null</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emailAddress</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750" b="0" dirty="0" err="1">
                <a:solidFill>
                  <a:srgbClr val="A31515"/>
                </a:solidFill>
                <a:effectLst/>
                <a:latin typeface="Cascadia Code" panose="020B0609020000020004" pitchFamily="49" charset="0"/>
              </a:rPr>
              <a:t>fye@cosmic.works</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creationDate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"2014-02-05"</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"addresses"</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1796 Westbury Drive</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cityStateZip</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Melton, VIC 3337 AU</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9505 </a:t>
            </a:r>
            <a:r>
              <a:rPr lang="en-US" sz="1400" b="0" dirty="0" err="1">
                <a:solidFill>
                  <a:srgbClr val="A31515"/>
                </a:solidFill>
                <a:effectLst/>
                <a:latin typeface="Cascadia Code" panose="020B0609020000020004" pitchFamily="49" charset="0"/>
              </a:rPr>
              <a:t>Hargate</a:t>
            </a:r>
            <a:r>
              <a:rPr lang="en-US" sz="1400" b="0" dirty="0">
                <a:solidFill>
                  <a:srgbClr val="A31515"/>
                </a:solidFill>
                <a:effectLst/>
                <a:latin typeface="Cascadia Code" panose="020B0609020000020004" pitchFamily="49" charset="0"/>
              </a:rPr>
              <a:t> Court</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"Zip"</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Bellflower, CA 90706 US</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"password"</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"hash"</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"GQF7qjEgMk="</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"salt"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"12C0F5A5"</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salesOrderCount</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098658"/>
                </a:solidFill>
                <a:effectLst/>
                <a:latin typeface="Cascadia Code" panose="020B0609020000020004" pitchFamily="49" charset="0"/>
              </a:rPr>
              <a:t>2</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a:t>
            </a:r>
          </a:p>
        </p:txBody>
      </p:sp>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23004" y="1866037"/>
            <a:ext cx="5081461" cy="279762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a:spcAft>
                <a:spcPts val="612"/>
              </a:spcAft>
              <a:buFont typeface="Arial" panose="020B0604020202020204" pitchFamily="34" charset="0"/>
              <a:buChar char="•"/>
            </a:pPr>
            <a:r>
              <a:rPr lang="en-US" sz="2240" dirty="0">
                <a:solidFill>
                  <a:schemeClr val="bg1"/>
                </a:solidFill>
              </a:rPr>
              <a:t>Open standard document format </a:t>
            </a:r>
          </a:p>
          <a:p>
            <a:pPr marL="294675" indent="-294675">
              <a:spcAft>
                <a:spcPts val="612"/>
              </a:spcAft>
              <a:buFont typeface="Arial" panose="020B0604020202020204" pitchFamily="34" charset="0"/>
              <a:buChar char="•"/>
            </a:pPr>
            <a:r>
              <a:rPr lang="en-US" sz="2240" dirty="0">
                <a:solidFill>
                  <a:schemeClr val="bg1"/>
                </a:solidFill>
              </a:rPr>
              <a:t>Language-independent data format</a:t>
            </a:r>
          </a:p>
          <a:p>
            <a:pPr marL="294675" indent="-294675">
              <a:spcAft>
                <a:spcPts val="612"/>
              </a:spcAft>
              <a:buFont typeface="Arial" panose="020B0604020202020204" pitchFamily="34" charset="0"/>
              <a:buChar char="•"/>
            </a:pPr>
            <a:r>
              <a:rPr lang="en-US" sz="2240" dirty="0">
                <a:solidFill>
                  <a:schemeClr val="bg1"/>
                </a:solidFill>
              </a:rPr>
              <a:t>Made up of attribute–value pairs </a:t>
            </a:r>
          </a:p>
          <a:p>
            <a:pPr marL="294675" indent="-294675">
              <a:spcAft>
                <a:spcPts val="612"/>
              </a:spcAft>
              <a:buFont typeface="Arial" panose="020B0604020202020204" pitchFamily="34" charset="0"/>
              <a:buChar char="•"/>
            </a:pPr>
            <a:r>
              <a:rPr lang="en-US" sz="2240" dirty="0">
                <a:solidFill>
                  <a:schemeClr val="bg1"/>
                </a:solidFill>
              </a:rPr>
              <a:t>Supports recursive embedding</a:t>
            </a:r>
          </a:p>
          <a:p>
            <a:pPr marL="294675" indent="-294675">
              <a:spcAft>
                <a:spcPts val="612"/>
              </a:spcAft>
              <a:buFont typeface="Arial" panose="020B0604020202020204" pitchFamily="34" charset="0"/>
              <a:buChar char="•"/>
            </a:pPr>
            <a:r>
              <a:rPr lang="en-US" sz="2240" dirty="0">
                <a:solidFill>
                  <a:schemeClr val="bg1"/>
                </a:solidFill>
              </a:rPr>
              <a:t>Supports embedded arrays</a:t>
            </a:r>
          </a:p>
          <a:p>
            <a:pPr marL="294675" indent="-294675">
              <a:spcAft>
                <a:spcPts val="612"/>
              </a:spcAft>
              <a:buFont typeface="Arial" panose="020B0604020202020204" pitchFamily="34" charset="0"/>
              <a:buChar char="•"/>
            </a:pPr>
            <a:r>
              <a:rPr lang="en-US" sz="2240" dirty="0">
                <a:solidFill>
                  <a:schemeClr val="bg1"/>
                </a:solidFill>
              </a:rPr>
              <a:t>Flexible schema</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Items = JSON Documents</a:t>
            </a:r>
          </a:p>
        </p:txBody>
      </p:sp>
      <p:pic>
        <p:nvPicPr>
          <p:cNvPr id="8" name="Graphic 7">
            <a:extLst>
              <a:ext uri="{FF2B5EF4-FFF2-40B4-BE49-F238E27FC236}">
                <a16:creationId xmlns:a16="http://schemas.microsoft.com/office/drawing/2014/main" id="{B9DD599E-91A7-4BDA-B7A8-EE495FB442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42637" y="6409118"/>
            <a:ext cx="1371600" cy="420624"/>
          </a:xfrm>
          <a:prstGeom prst="rect">
            <a:avLst/>
          </a:prstGeom>
        </p:spPr>
      </p:pic>
    </p:spTree>
    <p:extLst>
      <p:ext uri="{BB962C8B-B14F-4D97-AF65-F5344CB8AC3E}">
        <p14:creationId xmlns:p14="http://schemas.microsoft.com/office/powerpoint/2010/main" val="2940561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02DF56D6-38E8-4F65-B6D1-C202E31FA237}"/>
              </a:ext>
            </a:extLst>
          </p:cNvPr>
          <p:cNvSpPr txBox="1"/>
          <p:nvPr/>
        </p:nvSpPr>
        <p:spPr>
          <a:xfrm>
            <a:off x="7067338" y="290973"/>
            <a:ext cx="5029200" cy="6172200"/>
          </a:xfrm>
          <a:prstGeom prst="rect">
            <a:avLst/>
          </a:prstGeom>
          <a:noFill/>
        </p:spPr>
        <p:txBody>
          <a:bodyPr wrap="none" lIns="0" tIns="0" rIns="0" bIns="0" rtlCol="0">
            <a:noAutofit/>
          </a:bodyPr>
          <a:lstStyle/>
          <a:p>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"id"</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"0012D555-C7DE"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"type"</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"customer"</a:t>
            </a:r>
            <a:r>
              <a:rPr lang="en-US" sz="1750" b="0" dirty="0">
                <a:solidFill>
                  <a:srgbClr val="000000"/>
                </a:solidFill>
                <a:effectLs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fullName</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"Franklin Ye"</a:t>
            </a:r>
            <a:r>
              <a:rPr lang="en-US" sz="1750" b="0" dirty="0">
                <a:solidFill>
                  <a:srgbClr val="000000"/>
                </a:solidFill>
                <a:effectLst/>
                <a:highlight>
                  <a:srgbClr val="FFFF00"/>
                </a:highligh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"title"</a:t>
            </a:r>
            <a:r>
              <a:rPr lang="en-US" sz="1750" b="0" dirty="0">
                <a:solidFill>
                  <a:srgbClr val="000000"/>
                </a:solidFill>
                <a:effectLst/>
                <a:latin typeface="Cascadia Code" panose="020B0609020000020004" pitchFamily="49" charset="0"/>
              </a:rPr>
              <a:t>: </a:t>
            </a:r>
            <a:r>
              <a:rPr lang="en-US" sz="1750" b="0" dirty="0">
                <a:solidFill>
                  <a:srgbClr val="0000FF"/>
                </a:solidFill>
                <a:effectLst/>
                <a:latin typeface="Cascadia Code" panose="020B0609020000020004" pitchFamily="49" charset="0"/>
              </a:rPr>
              <a:t>null</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emailAddress</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750" b="0" dirty="0" err="1">
                <a:solidFill>
                  <a:srgbClr val="A31515"/>
                </a:solidFill>
                <a:effectLst/>
                <a:latin typeface="Cascadia Code" panose="020B0609020000020004" pitchFamily="49" charset="0"/>
              </a:rPr>
              <a:t>fye@cosmic.works</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creationDate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"2014-02-05"</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"addresses"</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1796 Westbury Drive</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cityStateZip</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Melton, VIC 3337 AU</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9505 </a:t>
            </a:r>
            <a:r>
              <a:rPr lang="en-US" sz="1400" b="0" dirty="0" err="1">
                <a:solidFill>
                  <a:srgbClr val="A31515"/>
                </a:solidFill>
                <a:effectLst/>
                <a:latin typeface="Cascadia Code" panose="020B0609020000020004" pitchFamily="49" charset="0"/>
              </a:rPr>
              <a:t>Hargate</a:t>
            </a:r>
            <a:r>
              <a:rPr lang="en-US" sz="1400" b="0" dirty="0">
                <a:solidFill>
                  <a:srgbClr val="A31515"/>
                </a:solidFill>
                <a:effectLst/>
                <a:latin typeface="Cascadia Code" panose="020B0609020000020004" pitchFamily="49" charset="0"/>
              </a:rPr>
              <a:t> Court</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"Zip"</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Bellflower, CA 90706 US</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"password"</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"hash"</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"GQF7qjEgMk="</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"salt"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"12C0F5A5"</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salesOrderCount</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098658"/>
                </a:solidFill>
                <a:effectLst/>
                <a:highlight>
                  <a:srgbClr val="FFFF00"/>
                </a:highlight>
                <a:latin typeface="Cascadia Code" panose="020B0609020000020004" pitchFamily="49" charset="0"/>
              </a:rPr>
              <a:t>2</a:t>
            </a:r>
            <a:endParaRPr lang="en-US" sz="1750" b="0" dirty="0">
              <a:solidFill>
                <a:srgbClr val="000000"/>
              </a:solidFill>
              <a:effectLst/>
              <a:highlight>
                <a:srgbClr val="FFFF00"/>
              </a:highlight>
              <a:latin typeface="Cascadia Code" panose="020B0609020000020004" pitchFamily="49" charset="0"/>
            </a:endParaRPr>
          </a:p>
          <a:p>
            <a:r>
              <a:rPr lang="en-US" sz="1750" b="0" dirty="0">
                <a:solidFill>
                  <a:srgbClr val="000000"/>
                </a:solidFill>
                <a:effectLst/>
                <a:latin typeface="Cascadia Code" panose="020B0609020000020004" pitchFamily="49" charset="0"/>
              </a:rPr>
              <a:t>}</a:t>
            </a:r>
          </a:p>
        </p:txBody>
      </p:sp>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Data Types</a:t>
            </a:r>
          </a:p>
        </p:txBody>
      </p:sp>
      <p:sp>
        <p:nvSpPr>
          <p:cNvPr id="3" name="Text Placeholder 2">
            <a:extLst>
              <a:ext uri="{FF2B5EF4-FFF2-40B4-BE49-F238E27FC236}">
                <a16:creationId xmlns:a16="http://schemas.microsoft.com/office/drawing/2014/main" id="{984C28E3-C7D7-4DE1-B3EF-A553F6D9F3DE}"/>
              </a:ext>
            </a:extLst>
          </p:cNvPr>
          <p:cNvSpPr txBox="1">
            <a:spLocks/>
          </p:cNvSpPr>
          <p:nvPr/>
        </p:nvSpPr>
        <p:spPr>
          <a:xfrm>
            <a:off x="623004" y="1866037"/>
            <a:ext cx="5081461" cy="314233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a:spcAft>
                <a:spcPts val="612"/>
              </a:spcAft>
              <a:buFont typeface="Arial" panose="020B0604020202020204" pitchFamily="34" charset="0"/>
              <a:buChar char="•"/>
            </a:pPr>
            <a:r>
              <a:rPr lang="en-US" sz="2240" dirty="0">
                <a:solidFill>
                  <a:schemeClr val="bg1"/>
                </a:solidFill>
              </a:rPr>
              <a:t>Supports simple values stored in common data types:</a:t>
            </a:r>
            <a:endParaRPr lang="en-US" sz="2240" dirty="0">
              <a:solidFill>
                <a:schemeClr val="bg1"/>
              </a:solidFill>
              <a:latin typeface="Segoe UI Semilight" panose="020B0402040204020203" pitchFamily="34" charset="0"/>
            </a:endParaRPr>
          </a:p>
          <a:p>
            <a:pPr>
              <a:spcAft>
                <a:spcPts val="612"/>
              </a:spcAft>
            </a:pPr>
            <a:r>
              <a:rPr lang="en-US" sz="2240" dirty="0">
                <a:solidFill>
                  <a:schemeClr val="bg1"/>
                </a:solidFill>
                <a:latin typeface="Segoe UI Semilight" panose="020B0402040204020203" pitchFamily="34" charset="0"/>
              </a:rPr>
              <a:t>	</a:t>
            </a:r>
            <a:r>
              <a:rPr lang="en-US" sz="2240" dirty="0">
                <a:solidFill>
                  <a:schemeClr val="accent2"/>
                </a:solidFill>
                <a:latin typeface="Segoe UI Semilight" panose="020B0402040204020203" pitchFamily="34" charset="0"/>
              </a:rPr>
              <a:t>Strings</a:t>
            </a:r>
          </a:p>
          <a:p>
            <a:pPr>
              <a:spcAft>
                <a:spcPts val="612"/>
              </a:spcAft>
            </a:pPr>
            <a:r>
              <a:rPr lang="en-US" sz="2240" dirty="0">
                <a:solidFill>
                  <a:schemeClr val="accent2"/>
                </a:solidFill>
              </a:rPr>
              <a:t>	Integer numbers</a:t>
            </a:r>
          </a:p>
          <a:p>
            <a:pPr>
              <a:spcAft>
                <a:spcPts val="612"/>
              </a:spcAft>
            </a:pPr>
            <a:r>
              <a:rPr lang="en-US" sz="2240" dirty="0">
                <a:solidFill>
                  <a:schemeClr val="accent2"/>
                </a:solidFill>
                <a:latin typeface="Segoe UI Semilight" panose="020B0402040204020203" pitchFamily="34" charset="0"/>
              </a:rPr>
              <a:t>	Floating point numbers</a:t>
            </a:r>
          </a:p>
          <a:p>
            <a:pPr>
              <a:spcAft>
                <a:spcPts val="612"/>
              </a:spcAft>
            </a:pPr>
            <a:r>
              <a:rPr lang="en-US" sz="2240" dirty="0">
                <a:solidFill>
                  <a:schemeClr val="accent2"/>
                </a:solidFill>
              </a:rPr>
              <a:t>	Boolean</a:t>
            </a:r>
          </a:p>
          <a:p>
            <a:pPr>
              <a:spcAft>
                <a:spcPts val="612"/>
              </a:spcAft>
            </a:pPr>
            <a:r>
              <a:rPr lang="en-US" sz="2240" dirty="0">
                <a:solidFill>
                  <a:schemeClr val="accent2"/>
                </a:solidFill>
              </a:rPr>
              <a:t>	Null</a:t>
            </a:r>
            <a:endParaRPr lang="en-US" sz="2240" dirty="0">
              <a:solidFill>
                <a:schemeClr val="bg1"/>
              </a:solidFill>
            </a:endParaRPr>
          </a:p>
        </p:txBody>
      </p:sp>
      <p:pic>
        <p:nvPicPr>
          <p:cNvPr id="8" name="Graphic 7">
            <a:extLst>
              <a:ext uri="{FF2B5EF4-FFF2-40B4-BE49-F238E27FC236}">
                <a16:creationId xmlns:a16="http://schemas.microsoft.com/office/drawing/2014/main" id="{B5EE3E8E-CDEE-4667-86AB-472E3D459D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42637" y="6409118"/>
            <a:ext cx="1371600" cy="420624"/>
          </a:xfrm>
          <a:prstGeom prst="rect">
            <a:avLst/>
          </a:prstGeom>
        </p:spPr>
      </p:pic>
      <p:sp>
        <p:nvSpPr>
          <p:cNvPr id="2" name="Speech Bubble: Rectangle 1">
            <a:extLst>
              <a:ext uri="{FF2B5EF4-FFF2-40B4-BE49-F238E27FC236}">
                <a16:creationId xmlns:a16="http://schemas.microsoft.com/office/drawing/2014/main" id="{E394D3F2-83CB-4FE5-B17D-903EE73ECEF3}"/>
              </a:ext>
            </a:extLst>
          </p:cNvPr>
          <p:cNvSpPr/>
          <p:nvPr/>
        </p:nvSpPr>
        <p:spPr bwMode="auto">
          <a:xfrm>
            <a:off x="10595985" y="665737"/>
            <a:ext cx="1500553" cy="330234"/>
          </a:xfrm>
          <a:prstGeom prst="wedgeRectCallout">
            <a:avLst>
              <a:gd name="adj1" fmla="val -55729"/>
              <a:gd name="adj2" fmla="val 95632"/>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string</a:t>
            </a:r>
          </a:p>
        </p:txBody>
      </p:sp>
      <p:sp>
        <p:nvSpPr>
          <p:cNvPr id="13" name="Speech Bubble: Rectangle 12">
            <a:extLst>
              <a:ext uri="{FF2B5EF4-FFF2-40B4-BE49-F238E27FC236}">
                <a16:creationId xmlns:a16="http://schemas.microsoft.com/office/drawing/2014/main" id="{384642D2-1477-4C7A-8F5D-2CB7CB495649}"/>
              </a:ext>
            </a:extLst>
          </p:cNvPr>
          <p:cNvSpPr/>
          <p:nvPr/>
        </p:nvSpPr>
        <p:spPr bwMode="auto">
          <a:xfrm>
            <a:off x="10435769" y="5515183"/>
            <a:ext cx="1500553" cy="330234"/>
          </a:xfrm>
          <a:prstGeom prst="wedgeRectCallout">
            <a:avLst>
              <a:gd name="adj1" fmla="val -81771"/>
              <a:gd name="adj2" fmla="val 86165"/>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number</a:t>
            </a:r>
          </a:p>
        </p:txBody>
      </p:sp>
    </p:spTree>
    <p:extLst>
      <p:ext uri="{BB962C8B-B14F-4D97-AF65-F5344CB8AC3E}">
        <p14:creationId xmlns:p14="http://schemas.microsoft.com/office/powerpoint/2010/main" val="516977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A3338A73-6C97-4456-9A7C-972754F09682}"/>
              </a:ext>
            </a:extLst>
          </p:cNvPr>
          <p:cNvSpPr txBox="1"/>
          <p:nvPr/>
        </p:nvSpPr>
        <p:spPr>
          <a:xfrm>
            <a:off x="7067338" y="290973"/>
            <a:ext cx="5029200" cy="6172200"/>
          </a:xfrm>
          <a:prstGeom prst="rect">
            <a:avLst/>
          </a:prstGeom>
          <a:noFill/>
        </p:spPr>
        <p:txBody>
          <a:bodyPr wrap="none" lIns="0" tIns="0" rIns="0" bIns="0" rtlCol="0">
            <a:noAutofit/>
          </a:bodyPr>
          <a:lstStyle/>
          <a:p>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"id"</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"0012D555-C7DE"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"type"</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"customer"</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fullName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"Franklin Ye"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"title"</a:t>
            </a:r>
            <a:r>
              <a:rPr lang="en-US" sz="1750" b="0" dirty="0">
                <a:solidFill>
                  <a:srgbClr val="000000"/>
                </a:solidFill>
                <a:effectLst/>
                <a:latin typeface="Cascadia Code" panose="020B0609020000020004" pitchFamily="49" charset="0"/>
              </a:rPr>
              <a:t>: </a:t>
            </a:r>
            <a:r>
              <a:rPr lang="en-US" sz="1750" b="0" dirty="0">
                <a:solidFill>
                  <a:srgbClr val="0000FF"/>
                </a:solidFill>
                <a:effectLst/>
                <a:latin typeface="Cascadia Code" panose="020B0609020000020004" pitchFamily="49" charset="0"/>
              </a:rPr>
              <a:t>null</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emailAddress</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750" b="0" dirty="0" err="1">
                <a:solidFill>
                  <a:srgbClr val="A31515"/>
                </a:solidFill>
                <a:effectLst/>
                <a:latin typeface="Cascadia Code" panose="020B0609020000020004" pitchFamily="49" charset="0"/>
              </a:rPr>
              <a:t>fye@cosmic.works</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creationDate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"2014-02-05"</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"addresses"</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1796 Westbury Drive</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cityStateZip</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Melton, VIC 3337 AU</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9505 </a:t>
            </a:r>
            <a:r>
              <a:rPr lang="en-US" sz="1400" b="0" dirty="0" err="1">
                <a:solidFill>
                  <a:srgbClr val="A31515"/>
                </a:solidFill>
                <a:effectLst/>
                <a:latin typeface="Cascadia Code" panose="020B0609020000020004" pitchFamily="49" charset="0"/>
              </a:rPr>
              <a:t>Hargate</a:t>
            </a:r>
            <a:r>
              <a:rPr lang="en-US" sz="1400" b="0" dirty="0">
                <a:solidFill>
                  <a:srgbClr val="A31515"/>
                </a:solidFill>
                <a:effectLst/>
                <a:latin typeface="Cascadia Code" panose="020B0609020000020004" pitchFamily="49" charset="0"/>
              </a:rPr>
              <a:t> Court</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"Zip"</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Bellflower, CA 90706 US</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"password"</a:t>
            </a:r>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"hash"</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"GQF7qjEgMk="</a:t>
            </a:r>
            <a:r>
              <a:rPr lang="en-US" sz="1750" b="0" dirty="0">
                <a:solidFill>
                  <a:srgbClr val="000000"/>
                </a:solidFill>
                <a:effectLst/>
                <a:highlight>
                  <a:srgbClr val="FFFF00"/>
                </a:highligh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"salt"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"12C0F5A5"</a:t>
            </a:r>
            <a:endParaRPr lang="en-US" sz="1750" b="0" dirty="0">
              <a:solidFill>
                <a:srgbClr val="000000"/>
              </a:solidFill>
              <a:effectLst/>
              <a:highlight>
                <a:srgbClr val="FFFF00"/>
              </a:highlight>
              <a:latin typeface="Cascadia Code" panose="020B0609020000020004" pitchFamily="49" charset="0"/>
            </a:endParaRP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salesOrderCount</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098658"/>
                </a:solidFill>
                <a:effectLst/>
                <a:latin typeface="Cascadia Code" panose="020B0609020000020004" pitchFamily="49" charset="0"/>
              </a:rPr>
              <a:t>2</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a:t>
            </a:r>
          </a:p>
        </p:txBody>
      </p:sp>
      <p:sp>
        <p:nvSpPr>
          <p:cNvPr id="7" name="TextBox 6">
            <a:extLst>
              <a:ext uri="{FF2B5EF4-FFF2-40B4-BE49-F238E27FC236}">
                <a16:creationId xmlns:a16="http://schemas.microsoft.com/office/drawing/2014/main" id="{BAA1FBEB-DDBA-4661-AD31-A9D731545979}"/>
              </a:ext>
            </a:extLst>
          </p:cNvPr>
          <p:cNvSpPr txBox="1"/>
          <p:nvPr/>
        </p:nvSpPr>
        <p:spPr>
          <a:xfrm>
            <a:off x="7067338" y="290973"/>
            <a:ext cx="5029200" cy="5943600"/>
          </a:xfrm>
          <a:prstGeom prst="rect">
            <a:avLst/>
          </a:prstGeom>
          <a:noFill/>
        </p:spPr>
        <p:txBody>
          <a:bodyPr wrap="none" lIns="0" tIns="0" rIns="0" bIns="0" rtlCol="0">
            <a:noAutofit/>
          </a:bodyPr>
          <a:lstStyle/>
          <a:p>
            <a:endParaRPr lang="en-US" sz="1750" b="0" dirty="0">
              <a:solidFill>
                <a:srgbClr val="000000"/>
              </a:solidFill>
              <a:effectLst/>
              <a:latin typeface="Cascadia Code" panose="020B0609020000020004" pitchFamily="49" charset="0"/>
            </a:endParaRPr>
          </a:p>
        </p:txBody>
      </p:sp>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Objects</a:t>
            </a:r>
          </a:p>
        </p:txBody>
      </p:sp>
      <p:sp>
        <p:nvSpPr>
          <p:cNvPr id="3" name="Text Placeholder 2">
            <a:extLst>
              <a:ext uri="{FF2B5EF4-FFF2-40B4-BE49-F238E27FC236}">
                <a16:creationId xmlns:a16="http://schemas.microsoft.com/office/drawing/2014/main" id="{984C28E3-C7D7-4DE1-B3EF-A553F6D9F3DE}"/>
              </a:ext>
            </a:extLst>
          </p:cNvPr>
          <p:cNvSpPr txBox="1">
            <a:spLocks/>
          </p:cNvSpPr>
          <p:nvPr/>
        </p:nvSpPr>
        <p:spPr>
          <a:xfrm>
            <a:off x="623004" y="1866037"/>
            <a:ext cx="5081461" cy="167058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a:spcAft>
                <a:spcPts val="612"/>
              </a:spcAft>
              <a:buFont typeface="Arial" panose="020B0604020202020204" pitchFamily="34" charset="0"/>
              <a:buChar char="•"/>
            </a:pPr>
            <a:r>
              <a:rPr lang="en-US" sz="2240" dirty="0">
                <a:solidFill>
                  <a:schemeClr val="bg1"/>
                </a:solidFill>
              </a:rPr>
              <a:t>Dictionary of key-value pairs</a:t>
            </a:r>
          </a:p>
          <a:p>
            <a:pPr marL="294675" indent="-294675">
              <a:spcAft>
                <a:spcPts val="612"/>
              </a:spcAft>
              <a:buFont typeface="Arial" panose="020B0604020202020204" pitchFamily="34" charset="0"/>
              <a:buChar char="•"/>
            </a:pPr>
            <a:r>
              <a:rPr lang="en-US" sz="2240" dirty="0">
                <a:solidFill>
                  <a:schemeClr val="bg1"/>
                </a:solidFill>
              </a:rPr>
              <a:t>Surrounded by curly braces</a:t>
            </a:r>
          </a:p>
          <a:p>
            <a:pPr marL="294675" indent="-294675">
              <a:spcAft>
                <a:spcPts val="612"/>
              </a:spcAft>
              <a:buFont typeface="Arial" panose="020B0604020202020204" pitchFamily="34" charset="0"/>
              <a:buChar char="•"/>
            </a:pPr>
            <a:r>
              <a:rPr lang="en-US" sz="2240" dirty="0">
                <a:solidFill>
                  <a:schemeClr val="bg1"/>
                </a:solidFill>
              </a:rPr>
              <a:t>Can be embedded within each other for complex domain representation</a:t>
            </a:r>
          </a:p>
        </p:txBody>
      </p:sp>
      <p:pic>
        <p:nvPicPr>
          <p:cNvPr id="8" name="Graphic 7">
            <a:extLst>
              <a:ext uri="{FF2B5EF4-FFF2-40B4-BE49-F238E27FC236}">
                <a16:creationId xmlns:a16="http://schemas.microsoft.com/office/drawing/2014/main" id="{B5EE3E8E-CDEE-4667-86AB-472E3D459D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42637" y="6409118"/>
            <a:ext cx="1371600" cy="420624"/>
          </a:xfrm>
          <a:prstGeom prst="rect">
            <a:avLst/>
          </a:prstGeom>
        </p:spPr>
      </p:pic>
      <p:sp>
        <p:nvSpPr>
          <p:cNvPr id="13" name="Speech Bubble: Rectangle 12">
            <a:extLst>
              <a:ext uri="{FF2B5EF4-FFF2-40B4-BE49-F238E27FC236}">
                <a16:creationId xmlns:a16="http://schemas.microsoft.com/office/drawing/2014/main" id="{384642D2-1477-4C7A-8F5D-2CB7CB495649}"/>
              </a:ext>
            </a:extLst>
          </p:cNvPr>
          <p:cNvSpPr/>
          <p:nvPr/>
        </p:nvSpPr>
        <p:spPr bwMode="auto">
          <a:xfrm>
            <a:off x="10501069" y="5712315"/>
            <a:ext cx="1500553" cy="330234"/>
          </a:xfrm>
          <a:prstGeom prst="wedgeRectCallout">
            <a:avLst>
              <a:gd name="adj1" fmla="val -72917"/>
              <a:gd name="adj2" fmla="val -98431"/>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object</a:t>
            </a:r>
          </a:p>
        </p:txBody>
      </p:sp>
    </p:spTree>
    <p:extLst>
      <p:ext uri="{BB962C8B-B14F-4D97-AF65-F5344CB8AC3E}">
        <p14:creationId xmlns:p14="http://schemas.microsoft.com/office/powerpoint/2010/main" val="3933876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9C83599-5415-4544-AAB1-471AEFDF3C4F}"/>
              </a:ext>
            </a:extLst>
          </p:cNvPr>
          <p:cNvSpPr txBox="1"/>
          <p:nvPr/>
        </p:nvSpPr>
        <p:spPr>
          <a:xfrm>
            <a:off x="7067338" y="290973"/>
            <a:ext cx="5029200" cy="6172200"/>
          </a:xfrm>
          <a:prstGeom prst="rect">
            <a:avLst/>
          </a:prstGeom>
          <a:noFill/>
        </p:spPr>
        <p:txBody>
          <a:bodyPr wrap="none" lIns="0" tIns="0" rIns="0" bIns="0" rtlCol="0">
            <a:noAutofit/>
          </a:bodyPr>
          <a:lstStyle/>
          <a:p>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"id"</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"0012D555-C7DE"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"type"</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"customer"</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fullName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"Franklin Ye"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"title"</a:t>
            </a:r>
            <a:r>
              <a:rPr lang="en-US" sz="1750" b="0" dirty="0">
                <a:solidFill>
                  <a:srgbClr val="000000"/>
                </a:solidFill>
                <a:effectLst/>
                <a:latin typeface="Cascadia Code" panose="020B0609020000020004" pitchFamily="49" charset="0"/>
              </a:rPr>
              <a:t>: </a:t>
            </a:r>
            <a:r>
              <a:rPr lang="en-US" sz="1750" b="0" dirty="0">
                <a:solidFill>
                  <a:srgbClr val="0000FF"/>
                </a:solidFill>
                <a:effectLst/>
                <a:latin typeface="Cascadia Code" panose="020B0609020000020004" pitchFamily="49" charset="0"/>
              </a:rPr>
              <a:t>null</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emailAddress</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750" b="0" dirty="0" err="1">
                <a:solidFill>
                  <a:srgbClr val="A31515"/>
                </a:solidFill>
                <a:effectLst/>
                <a:latin typeface="Cascadia Code" panose="020B0609020000020004" pitchFamily="49" charset="0"/>
              </a:rPr>
              <a:t>fye@cosmic.works</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creationDate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"2014-02-05"</a:t>
            </a:r>
            <a:r>
              <a:rPr lang="en-US" sz="1750" b="0" dirty="0">
                <a:solidFill>
                  <a:srgbClr val="000000"/>
                </a:solidFill>
                <a:effectLs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"addresses"</a:t>
            </a:r>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addressLine</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a:t>
            </a:r>
            <a:r>
              <a:rPr lang="en-US" sz="1400" b="0" dirty="0">
                <a:solidFill>
                  <a:srgbClr val="A31515"/>
                </a:solidFill>
                <a:effectLst/>
                <a:highlight>
                  <a:srgbClr val="FFFF00"/>
                </a:highlight>
                <a:latin typeface="Cascadia Code" panose="020B0609020000020004" pitchFamily="49" charset="0"/>
              </a:rPr>
              <a:t>1796 Westbury Drive</a:t>
            </a:r>
            <a:r>
              <a:rPr lang="en-US" sz="1750" b="0" dirty="0">
                <a:solidFill>
                  <a:srgbClr val="A3151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cityStateZip</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a:t>
            </a:r>
            <a:r>
              <a:rPr lang="en-US" sz="1400" b="0" dirty="0">
                <a:solidFill>
                  <a:srgbClr val="A31515"/>
                </a:solidFill>
                <a:effectLst/>
                <a:highlight>
                  <a:srgbClr val="FFFF00"/>
                </a:highlight>
                <a:latin typeface="Cascadia Code" panose="020B0609020000020004" pitchFamily="49" charset="0"/>
              </a:rPr>
              <a:t>Melton, VIC 3337 AU</a:t>
            </a:r>
            <a:r>
              <a:rPr lang="en-US" sz="1750" b="0" dirty="0">
                <a:solidFill>
                  <a:srgbClr val="A31515"/>
                </a:solidFill>
                <a:effectLst/>
                <a:highlight>
                  <a:srgbClr val="FFFF00"/>
                </a:highlight>
                <a:latin typeface="Cascadia Code" panose="020B0609020000020004" pitchFamily="49" charset="0"/>
              </a:rPr>
              <a:t>"</a:t>
            </a:r>
            <a:endParaRPr lang="en-US" sz="1750" b="0" dirty="0">
              <a:solidFill>
                <a:srgbClr val="000000"/>
              </a:solidFill>
              <a:effectLst/>
              <a:highlight>
                <a:srgbClr val="FFFF00"/>
              </a:highlight>
              <a:latin typeface="Cascadia Code" panose="020B0609020000020004" pitchFamily="49" charset="0"/>
            </a:endParaRP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addressLine</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a:t>
            </a:r>
            <a:r>
              <a:rPr lang="en-US" sz="1400" b="0" dirty="0">
                <a:solidFill>
                  <a:srgbClr val="A31515"/>
                </a:solidFill>
                <a:effectLst/>
                <a:highlight>
                  <a:srgbClr val="FFFF00"/>
                </a:highlight>
                <a:latin typeface="Cascadia Code" panose="020B0609020000020004" pitchFamily="49" charset="0"/>
              </a:rPr>
              <a:t>9505 </a:t>
            </a:r>
            <a:r>
              <a:rPr lang="en-US" sz="1400" b="0" dirty="0" err="1">
                <a:solidFill>
                  <a:srgbClr val="A31515"/>
                </a:solidFill>
                <a:effectLst/>
                <a:highlight>
                  <a:srgbClr val="FFFF00"/>
                </a:highlight>
                <a:latin typeface="Cascadia Code" panose="020B0609020000020004" pitchFamily="49" charset="0"/>
              </a:rPr>
              <a:t>Hargate</a:t>
            </a:r>
            <a:r>
              <a:rPr lang="en-US" sz="1400" b="0" dirty="0">
                <a:solidFill>
                  <a:srgbClr val="A31515"/>
                </a:solidFill>
                <a:effectLst/>
                <a:highlight>
                  <a:srgbClr val="FFFF00"/>
                </a:highlight>
                <a:latin typeface="Cascadia Code" panose="020B0609020000020004" pitchFamily="49" charset="0"/>
              </a:rPr>
              <a:t> Court</a:t>
            </a:r>
            <a:r>
              <a:rPr lang="en-US" sz="1750" b="0" dirty="0">
                <a:solidFill>
                  <a:srgbClr val="A3151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"Zip"</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a:t>
            </a:r>
            <a:r>
              <a:rPr lang="en-US" sz="1400" b="0" dirty="0">
                <a:solidFill>
                  <a:srgbClr val="A31515"/>
                </a:solidFill>
                <a:effectLst/>
                <a:highlight>
                  <a:srgbClr val="FFFF00"/>
                </a:highlight>
                <a:latin typeface="Cascadia Code" panose="020B0609020000020004" pitchFamily="49" charset="0"/>
              </a:rPr>
              <a:t>Bellflower, CA 90706 US</a:t>
            </a:r>
            <a:r>
              <a:rPr lang="en-US" sz="1750" b="0" dirty="0">
                <a:solidFill>
                  <a:srgbClr val="A31515"/>
                </a:solidFill>
                <a:effectLst/>
                <a:highlight>
                  <a:srgbClr val="FFFF00"/>
                </a:highlight>
                <a:latin typeface="Cascadia Code" panose="020B0609020000020004" pitchFamily="49" charset="0"/>
              </a:rPr>
              <a:t>"</a:t>
            </a:r>
            <a:endParaRPr lang="en-US" sz="1750" b="0" dirty="0">
              <a:solidFill>
                <a:srgbClr val="000000"/>
              </a:solidFill>
              <a:effectLst/>
              <a:highlight>
                <a:srgbClr val="FFFF00"/>
              </a:highlight>
              <a:latin typeface="Cascadia Code" panose="020B0609020000020004" pitchFamily="49" charset="0"/>
            </a:endParaRP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"password"</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"hash"</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"GQF7qjEgMk="</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"salt"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"12C0F5A5"</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salesOrderCount</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098658"/>
                </a:solidFill>
                <a:effectLst/>
                <a:latin typeface="Cascadia Code" panose="020B0609020000020004" pitchFamily="49" charset="0"/>
              </a:rPr>
              <a:t>2</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a:t>
            </a:r>
          </a:p>
        </p:txBody>
      </p:sp>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Arrays</a:t>
            </a:r>
          </a:p>
        </p:txBody>
      </p:sp>
      <p:sp>
        <p:nvSpPr>
          <p:cNvPr id="3" name="Text Placeholder 2">
            <a:extLst>
              <a:ext uri="{FF2B5EF4-FFF2-40B4-BE49-F238E27FC236}">
                <a16:creationId xmlns:a16="http://schemas.microsoft.com/office/drawing/2014/main" id="{984C28E3-C7D7-4DE1-B3EF-A553F6D9F3DE}"/>
              </a:ext>
            </a:extLst>
          </p:cNvPr>
          <p:cNvSpPr txBox="1">
            <a:spLocks/>
          </p:cNvSpPr>
          <p:nvPr/>
        </p:nvSpPr>
        <p:spPr>
          <a:xfrm>
            <a:off x="623004" y="1866037"/>
            <a:ext cx="5081461" cy="1180003"/>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a:spcAft>
                <a:spcPts val="612"/>
              </a:spcAft>
              <a:buFont typeface="Arial" panose="020B0604020202020204" pitchFamily="34" charset="0"/>
              <a:buChar char="•"/>
            </a:pPr>
            <a:r>
              <a:rPr lang="en-US" sz="2240" dirty="0">
                <a:solidFill>
                  <a:schemeClr val="bg1"/>
                </a:solidFill>
              </a:rPr>
              <a:t>Set of multiple JSON object literals</a:t>
            </a:r>
          </a:p>
          <a:p>
            <a:pPr marL="294675" indent="-294675">
              <a:spcAft>
                <a:spcPts val="612"/>
              </a:spcAft>
              <a:buFont typeface="Arial" panose="020B0604020202020204" pitchFamily="34" charset="0"/>
              <a:buChar char="•"/>
            </a:pPr>
            <a:r>
              <a:rPr lang="en-US" sz="2240" dirty="0">
                <a:solidFill>
                  <a:schemeClr val="bg1"/>
                </a:solidFill>
              </a:rPr>
              <a:t>Useful for child objects that are unpredictable in quantity</a:t>
            </a:r>
          </a:p>
        </p:txBody>
      </p:sp>
      <p:pic>
        <p:nvPicPr>
          <p:cNvPr id="8" name="Graphic 7">
            <a:extLst>
              <a:ext uri="{FF2B5EF4-FFF2-40B4-BE49-F238E27FC236}">
                <a16:creationId xmlns:a16="http://schemas.microsoft.com/office/drawing/2014/main" id="{B5EE3E8E-CDEE-4667-86AB-472E3D459D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42637" y="6409118"/>
            <a:ext cx="1371600" cy="420624"/>
          </a:xfrm>
          <a:prstGeom prst="rect">
            <a:avLst/>
          </a:prstGeom>
        </p:spPr>
      </p:pic>
      <p:sp>
        <p:nvSpPr>
          <p:cNvPr id="2" name="Speech Bubble: Rectangle 1">
            <a:extLst>
              <a:ext uri="{FF2B5EF4-FFF2-40B4-BE49-F238E27FC236}">
                <a16:creationId xmlns:a16="http://schemas.microsoft.com/office/drawing/2014/main" id="{E394D3F2-83CB-4FE5-B17D-903EE73ECEF3}"/>
              </a:ext>
            </a:extLst>
          </p:cNvPr>
          <p:cNvSpPr/>
          <p:nvPr/>
        </p:nvSpPr>
        <p:spPr bwMode="auto">
          <a:xfrm>
            <a:off x="9813832" y="2197552"/>
            <a:ext cx="1500553" cy="330234"/>
          </a:xfrm>
          <a:prstGeom prst="wedgeRectCallout">
            <a:avLst>
              <a:gd name="adj1" fmla="val -83854"/>
              <a:gd name="adj2" fmla="val 3334"/>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array</a:t>
            </a:r>
          </a:p>
        </p:txBody>
      </p:sp>
    </p:spTree>
    <p:extLst>
      <p:ext uri="{BB962C8B-B14F-4D97-AF65-F5344CB8AC3E}">
        <p14:creationId xmlns:p14="http://schemas.microsoft.com/office/powerpoint/2010/main" val="914516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77E3C-B9DF-4DB3-93AC-F721F7456B8B}"/>
              </a:ext>
            </a:extLst>
          </p:cNvPr>
          <p:cNvSpPr>
            <a:spLocks noGrp="1"/>
          </p:cNvSpPr>
          <p:nvPr>
            <p:ph type="title"/>
          </p:nvPr>
        </p:nvSpPr>
        <p:spPr>
          <a:xfrm>
            <a:off x="600059" y="466301"/>
            <a:ext cx="4994444" cy="923330"/>
          </a:xfrm>
        </p:spPr>
        <p:txBody>
          <a:bodyPr/>
          <a:lstStyle/>
          <a:p>
            <a:pPr defTabSz="951304"/>
            <a:r>
              <a:rPr lang="en-US" sz="2000" spc="-51" dirty="0">
                <a:solidFill>
                  <a:srgbClr val="50E6FF"/>
                </a:solidFill>
                <a:latin typeface="Segoe UI Semibold"/>
              </a:rPr>
              <a:t>Keep on with</a:t>
            </a:r>
            <a:br>
              <a:rPr lang="en-US" sz="2000" spc="-51" dirty="0">
                <a:solidFill>
                  <a:srgbClr val="50E6FF"/>
                </a:solidFill>
                <a:latin typeface="Segoe UI Semibold"/>
              </a:rPr>
            </a:br>
            <a:r>
              <a:rPr lang="en-US" sz="4000" spc="-51" dirty="0">
                <a:solidFill>
                  <a:srgbClr val="50E6FF"/>
                </a:solidFill>
                <a:latin typeface="Segoe UI Semibold"/>
              </a:rPr>
              <a:t>Microsoft Learn</a:t>
            </a:r>
          </a:p>
        </p:txBody>
      </p:sp>
      <p:sp>
        <p:nvSpPr>
          <p:cNvPr id="3" name="Text Placeholder 2">
            <a:extLst>
              <a:ext uri="{FF2B5EF4-FFF2-40B4-BE49-F238E27FC236}">
                <a16:creationId xmlns:a16="http://schemas.microsoft.com/office/drawing/2014/main" id="{C9CA5B3E-7E0C-40CB-B3A5-416346F58EA3}"/>
              </a:ext>
            </a:extLst>
          </p:cNvPr>
          <p:cNvSpPr>
            <a:spLocks noGrp="1"/>
          </p:cNvSpPr>
          <p:nvPr>
            <p:ph type="body" sz="quarter" idx="10"/>
          </p:nvPr>
        </p:nvSpPr>
        <p:spPr>
          <a:xfrm>
            <a:off x="598150" y="1765649"/>
            <a:ext cx="3458036" cy="989117"/>
          </a:xfrm>
        </p:spPr>
        <p:txBody>
          <a:bodyPr/>
          <a:lstStyle/>
          <a:p>
            <a:r>
              <a:rPr lang="en-US" sz="2000" dirty="0"/>
              <a:t>Review an interactive course with hands-on exercises, videos, and knowledge checks</a:t>
            </a:r>
          </a:p>
        </p:txBody>
      </p:sp>
      <p:pic>
        <p:nvPicPr>
          <p:cNvPr id="4" name="Picture 3" descr="Microsoft Learn designed image">
            <a:extLst>
              <a:ext uri="{FF2B5EF4-FFF2-40B4-BE49-F238E27FC236}">
                <a16:creationId xmlns:a16="http://schemas.microsoft.com/office/drawing/2014/main" id="{C674142A-0615-48CB-AE46-D4351F87F1E4}"/>
              </a:ext>
            </a:extLst>
          </p:cNvPr>
          <p:cNvPicPr>
            <a:picLocks noChangeAspect="1"/>
          </p:cNvPicPr>
          <p:nvPr/>
        </p:nvPicPr>
        <p:blipFill rotWithShape="1">
          <a:blip r:embed="rId2"/>
          <a:srcRect l="47257"/>
          <a:stretch/>
        </p:blipFill>
        <p:spPr>
          <a:xfrm>
            <a:off x="5877168" y="29"/>
            <a:ext cx="6558047" cy="6994467"/>
          </a:xfrm>
          <a:prstGeom prst="rect">
            <a:avLst/>
          </a:prstGeom>
        </p:spPr>
      </p:pic>
      <p:sp>
        <p:nvSpPr>
          <p:cNvPr id="5" name="Rectangle 4">
            <a:hlinkClick r:id="rId3"/>
            <a:extLst>
              <a:ext uri="{FF2B5EF4-FFF2-40B4-BE49-F238E27FC236}">
                <a16:creationId xmlns:a16="http://schemas.microsoft.com/office/drawing/2014/main" id="{B2D63F69-E4C9-4748-B006-D224ADCCA9E3}"/>
              </a:ext>
            </a:extLst>
          </p:cNvPr>
          <p:cNvSpPr/>
          <p:nvPr/>
        </p:nvSpPr>
        <p:spPr bwMode="auto">
          <a:xfrm>
            <a:off x="898770" y="3665415"/>
            <a:ext cx="3970215" cy="14771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latin typeface="+mj-lt"/>
                <a:ea typeface="Segoe UI" pitchFamily="34" charset="0"/>
                <a:cs typeface="Segoe UI" pitchFamily="34" charset="0"/>
              </a:rPr>
              <a:t>Try Azure Cosmos DB Core API</a:t>
            </a:r>
            <a:br>
              <a:rPr lang="en-US" sz="2000" dirty="0">
                <a:gradFill>
                  <a:gsLst>
                    <a:gs pos="0">
                      <a:srgbClr val="FFFFFF"/>
                    </a:gs>
                    <a:gs pos="100000">
                      <a:srgbClr val="FFFFFF"/>
                    </a:gs>
                  </a:gsLst>
                  <a:lin ang="5400000" scaled="0"/>
                </a:gradFill>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r>
              <a:rPr lang="en-US"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 docs.com/learn</a:t>
            </a:r>
            <a:endParaRPr lang="en-US" sz="20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Tree>
    <p:extLst>
      <p:ext uri="{BB962C8B-B14F-4D97-AF65-F5344CB8AC3E}">
        <p14:creationId xmlns:p14="http://schemas.microsoft.com/office/powerpoint/2010/main" val="2670992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058" y="4449089"/>
            <a:ext cx="3247477" cy="1371600"/>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Aft>
                <a:spcPts val="612"/>
              </a:spcAft>
            </a:pPr>
            <a:r>
              <a:rPr lang="en-US" sz="1836" dirty="0">
                <a:solidFill>
                  <a:schemeClr val="bg1"/>
                </a:solidFill>
              </a:rPr>
              <a:t>Dynamically provisioning the right amount of throughput for your application workloads</a:t>
            </a:r>
          </a:p>
        </p:txBody>
      </p:sp>
      <p:grpSp>
        <p:nvGrpSpPr>
          <p:cNvPr id="12" name="Group 11">
            <a:extLst>
              <a:ext uri="{FF2B5EF4-FFF2-40B4-BE49-F238E27FC236}">
                <a16:creationId xmlns:a16="http://schemas.microsoft.com/office/drawing/2014/main" id="{2D4E6012-528C-4718-AFC1-DAF4BDAACE4A}"/>
              </a:ext>
            </a:extLst>
          </p:cNvPr>
          <p:cNvGrpSpPr/>
          <p:nvPr/>
        </p:nvGrpSpPr>
        <p:grpSpPr>
          <a:xfrm>
            <a:off x="6065520" y="849147"/>
            <a:ext cx="4857386" cy="5296229"/>
            <a:chOff x="7492686" y="1373115"/>
            <a:chExt cx="3971240" cy="4330024"/>
          </a:xfrm>
        </p:grpSpPr>
        <p:pic>
          <p:nvPicPr>
            <p:cNvPr id="82" name="Picture 81" descr="A close up of graphics&#10;&#10;Description automatically generated">
              <a:extLst>
                <a:ext uri="{FF2B5EF4-FFF2-40B4-BE49-F238E27FC236}">
                  <a16:creationId xmlns:a16="http://schemas.microsoft.com/office/drawing/2014/main" id="{51A63D57-832D-4500-AC64-2B7C799A31E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71285" y="1536103"/>
              <a:ext cx="1192641" cy="1192641"/>
            </a:xfrm>
            <a:prstGeom prst="rect">
              <a:avLst/>
            </a:prstGeom>
          </p:spPr>
        </p:pic>
        <p:sp>
          <p:nvSpPr>
            <p:cNvPr id="85" name="TextBox 84">
              <a:extLst>
                <a:ext uri="{FF2B5EF4-FFF2-40B4-BE49-F238E27FC236}">
                  <a16:creationId xmlns:a16="http://schemas.microsoft.com/office/drawing/2014/main" id="{D5A0C5B6-DC3F-4E6A-86D8-87AEB67886E1}"/>
                </a:ext>
              </a:extLst>
            </p:cNvPr>
            <p:cNvSpPr txBox="1"/>
            <p:nvPr/>
          </p:nvSpPr>
          <p:spPr>
            <a:xfrm>
              <a:off x="9212524" y="1373115"/>
              <a:ext cx="452955" cy="452955"/>
            </a:xfrm>
            <a:prstGeom prst="rect">
              <a:avLst/>
            </a:prstGeom>
            <a:solidFill>
              <a:schemeClr val="accent1"/>
            </a:solidFill>
            <a:ln>
              <a:noFill/>
            </a:ln>
          </p:spPr>
          <p:txBody>
            <a:bodyPr wrap="none" lIns="0" tIns="0" rIns="0" bIns="0" rtlCol="0" anchor="ctr">
              <a:noAutofit/>
            </a:bodyPr>
            <a:lstStyle/>
            <a:p>
              <a:pPr marL="0" marR="0" lvl="0" indent="0" algn="ctr" defTabSz="914367" eaLnBrk="1" fontAlgn="auto" latinLnBrk="0" hangingPunct="1">
                <a:lnSpc>
                  <a:spcPct val="90000"/>
                </a:lnSpc>
                <a:spcBef>
                  <a:spcPts val="0"/>
                </a:spcBef>
                <a:spcAft>
                  <a:spcPts val="588"/>
                </a:spcAft>
                <a:buClrTx/>
                <a:buSzTx/>
                <a:buFontTx/>
                <a:buNone/>
                <a:tabLst/>
                <a:defRPr/>
              </a:pPr>
              <a:r>
                <a:rPr kumimoji="0" lang="en-US" sz="1900" b="1" i="0" u="none" strike="noStrike" kern="0" cap="none" spc="0" normalizeH="0" baseline="0" noProof="0" dirty="0">
                  <a:ln>
                    <a:noFill/>
                  </a:ln>
                  <a:solidFill>
                    <a:srgbClr val="FFFFFF"/>
                  </a:solidFill>
                  <a:effectLst/>
                  <a:uLnTx/>
                  <a:uFillTx/>
                  <a:latin typeface="Segoe UI"/>
                </a:rPr>
                <a:t>RU</a:t>
              </a:r>
            </a:p>
          </p:txBody>
        </p:sp>
        <p:pic>
          <p:nvPicPr>
            <p:cNvPr id="3" name="Graphic 2">
              <a:extLst>
                <a:ext uri="{FF2B5EF4-FFF2-40B4-BE49-F238E27FC236}">
                  <a16:creationId xmlns:a16="http://schemas.microsoft.com/office/drawing/2014/main" id="{D5974CAE-7DD5-4237-A376-88CC7FFE9A4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92686" y="1622042"/>
              <a:ext cx="1020763" cy="1020763"/>
            </a:xfrm>
            <a:prstGeom prst="rect">
              <a:avLst/>
            </a:prstGeom>
          </p:spPr>
        </p:pic>
        <p:grpSp>
          <p:nvGrpSpPr>
            <p:cNvPr id="7" name="Group 6">
              <a:extLst>
                <a:ext uri="{FF2B5EF4-FFF2-40B4-BE49-F238E27FC236}">
                  <a16:creationId xmlns:a16="http://schemas.microsoft.com/office/drawing/2014/main" id="{AB9EFF68-8B34-40CF-B63D-0031347CDBD7}"/>
                </a:ext>
              </a:extLst>
            </p:cNvPr>
            <p:cNvGrpSpPr/>
            <p:nvPr/>
          </p:nvGrpSpPr>
          <p:grpSpPr>
            <a:xfrm>
              <a:off x="8687176" y="1986525"/>
              <a:ext cx="1431406" cy="281354"/>
              <a:chOff x="8666071" y="3382801"/>
              <a:chExt cx="1431406" cy="281354"/>
            </a:xfrm>
          </p:grpSpPr>
          <p:cxnSp>
            <p:nvCxnSpPr>
              <p:cNvPr id="6" name="Straight Arrow Connector 5">
                <a:extLst>
                  <a:ext uri="{FF2B5EF4-FFF2-40B4-BE49-F238E27FC236}">
                    <a16:creationId xmlns:a16="http://schemas.microsoft.com/office/drawing/2014/main" id="{9BB5A29C-53E2-40C6-AAE1-47ECEA57DE50}"/>
                  </a:ext>
                </a:extLst>
              </p:cNvPr>
              <p:cNvCxnSpPr/>
              <p:nvPr/>
            </p:nvCxnSpPr>
            <p:spPr>
              <a:xfrm>
                <a:off x="9004572" y="3382801"/>
                <a:ext cx="1092905" cy="0"/>
              </a:xfrm>
              <a:prstGeom prst="straightConnector1">
                <a:avLst/>
              </a:prstGeom>
              <a:ln w="762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4" name="Straight Arrow Connector 93">
                <a:extLst>
                  <a:ext uri="{FF2B5EF4-FFF2-40B4-BE49-F238E27FC236}">
                    <a16:creationId xmlns:a16="http://schemas.microsoft.com/office/drawing/2014/main" id="{B4B5C8D2-2907-4401-A164-68196B1B8E31}"/>
                  </a:ext>
                </a:extLst>
              </p:cNvPr>
              <p:cNvCxnSpPr>
                <a:cxnSpLocks/>
              </p:cNvCxnSpPr>
              <p:nvPr/>
            </p:nvCxnSpPr>
            <p:spPr>
              <a:xfrm flipH="1">
                <a:off x="8666071" y="3664155"/>
                <a:ext cx="1092905" cy="0"/>
              </a:xfrm>
              <a:prstGeom prst="straightConnector1">
                <a:avLst/>
              </a:prstGeom>
              <a:ln w="762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grpSp>
          <p:nvGrpSpPr>
            <p:cNvPr id="9" name="Group 8">
              <a:extLst>
                <a:ext uri="{FF2B5EF4-FFF2-40B4-BE49-F238E27FC236}">
                  <a16:creationId xmlns:a16="http://schemas.microsoft.com/office/drawing/2014/main" id="{454FF49C-AF85-4D6E-977C-702741877FA8}"/>
                </a:ext>
              </a:extLst>
            </p:cNvPr>
            <p:cNvGrpSpPr/>
            <p:nvPr/>
          </p:nvGrpSpPr>
          <p:grpSpPr>
            <a:xfrm>
              <a:off x="7654589" y="3589759"/>
              <a:ext cx="3758850" cy="2113380"/>
              <a:chOff x="7654589" y="4290579"/>
              <a:chExt cx="3758850" cy="2113380"/>
            </a:xfrm>
          </p:grpSpPr>
          <p:sp>
            <p:nvSpPr>
              <p:cNvPr id="96" name="Rectangle 95">
                <a:extLst>
                  <a:ext uri="{FF2B5EF4-FFF2-40B4-BE49-F238E27FC236}">
                    <a16:creationId xmlns:a16="http://schemas.microsoft.com/office/drawing/2014/main" id="{613F8007-7DE1-4697-9307-D04E6B7E9008}"/>
                  </a:ext>
                </a:extLst>
              </p:cNvPr>
              <p:cNvSpPr/>
              <p:nvPr/>
            </p:nvSpPr>
            <p:spPr bwMode="auto">
              <a:xfrm>
                <a:off x="7654589" y="4290579"/>
                <a:ext cx="3758850" cy="2113380"/>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64D92767-1EB4-4DBE-85C0-025BC2EA06AF}"/>
                  </a:ext>
                </a:extLst>
              </p:cNvPr>
              <p:cNvSpPr/>
              <p:nvPr/>
            </p:nvSpPr>
            <p:spPr bwMode="auto">
              <a:xfrm>
                <a:off x="9216710" y="5376532"/>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40" name="Oval 139">
                <a:extLst>
                  <a:ext uri="{FF2B5EF4-FFF2-40B4-BE49-F238E27FC236}">
                    <a16:creationId xmlns:a16="http://schemas.microsoft.com/office/drawing/2014/main" id="{742E0857-E96B-478A-B23F-FBE0A91EA387}"/>
                  </a:ext>
                </a:extLst>
              </p:cNvPr>
              <p:cNvSpPr/>
              <p:nvPr/>
            </p:nvSpPr>
            <p:spPr bwMode="auto">
              <a:xfrm flipH="1">
                <a:off x="9719745" y="5436805"/>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41" name="Straight Connector 140">
                <a:extLst>
                  <a:ext uri="{FF2B5EF4-FFF2-40B4-BE49-F238E27FC236}">
                    <a16:creationId xmlns:a16="http://schemas.microsoft.com/office/drawing/2014/main" id="{D40FB3C9-3BF2-460D-8F62-480E68CFD81D}"/>
                  </a:ext>
                </a:extLst>
              </p:cNvPr>
              <p:cNvCxnSpPr/>
              <p:nvPr/>
            </p:nvCxnSpPr>
            <p:spPr>
              <a:xfrm>
                <a:off x="9308531" y="5469290"/>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6" name="Rectangle 135">
                <a:extLst>
                  <a:ext uri="{FF2B5EF4-FFF2-40B4-BE49-F238E27FC236}">
                    <a16:creationId xmlns:a16="http://schemas.microsoft.com/office/drawing/2014/main" id="{6DE88913-F5FD-457A-AA07-C8284C88EAC3}"/>
                  </a:ext>
                </a:extLst>
              </p:cNvPr>
              <p:cNvSpPr/>
              <p:nvPr/>
            </p:nvSpPr>
            <p:spPr bwMode="auto">
              <a:xfrm>
                <a:off x="9216710" y="5567795"/>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37" name="Oval 136">
                <a:extLst>
                  <a:ext uri="{FF2B5EF4-FFF2-40B4-BE49-F238E27FC236}">
                    <a16:creationId xmlns:a16="http://schemas.microsoft.com/office/drawing/2014/main" id="{3FEDAE6E-9CDA-4E1E-BA7B-C6182E514050}"/>
                  </a:ext>
                </a:extLst>
              </p:cNvPr>
              <p:cNvSpPr/>
              <p:nvPr/>
            </p:nvSpPr>
            <p:spPr bwMode="auto">
              <a:xfrm flipH="1">
                <a:off x="9719745" y="5628068"/>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38" name="Straight Connector 137">
                <a:extLst>
                  <a:ext uri="{FF2B5EF4-FFF2-40B4-BE49-F238E27FC236}">
                    <a16:creationId xmlns:a16="http://schemas.microsoft.com/office/drawing/2014/main" id="{299E76A1-4B32-4BB4-94B8-579F685DCACC}"/>
                  </a:ext>
                </a:extLst>
              </p:cNvPr>
              <p:cNvCxnSpPr/>
              <p:nvPr/>
            </p:nvCxnSpPr>
            <p:spPr>
              <a:xfrm>
                <a:off x="9308531" y="5660553"/>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3" name="Rectangle 132">
                <a:extLst>
                  <a:ext uri="{FF2B5EF4-FFF2-40B4-BE49-F238E27FC236}">
                    <a16:creationId xmlns:a16="http://schemas.microsoft.com/office/drawing/2014/main" id="{4184AC71-CC82-474A-A6BF-794D6FC189A9}"/>
                  </a:ext>
                </a:extLst>
              </p:cNvPr>
              <p:cNvSpPr/>
              <p:nvPr/>
            </p:nvSpPr>
            <p:spPr bwMode="auto">
              <a:xfrm>
                <a:off x="9216710" y="5185272"/>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34" name="Oval 133">
                <a:extLst>
                  <a:ext uri="{FF2B5EF4-FFF2-40B4-BE49-F238E27FC236}">
                    <a16:creationId xmlns:a16="http://schemas.microsoft.com/office/drawing/2014/main" id="{C87A33D9-A5EC-464E-91B3-011326499AEB}"/>
                  </a:ext>
                </a:extLst>
              </p:cNvPr>
              <p:cNvSpPr/>
              <p:nvPr/>
            </p:nvSpPr>
            <p:spPr bwMode="auto">
              <a:xfrm flipH="1">
                <a:off x="9719745" y="5245545"/>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35" name="Straight Connector 134">
                <a:extLst>
                  <a:ext uri="{FF2B5EF4-FFF2-40B4-BE49-F238E27FC236}">
                    <a16:creationId xmlns:a16="http://schemas.microsoft.com/office/drawing/2014/main" id="{19DAFB66-BA6F-49CA-8D3B-E2BA960B0FC8}"/>
                  </a:ext>
                </a:extLst>
              </p:cNvPr>
              <p:cNvCxnSpPr/>
              <p:nvPr/>
            </p:nvCxnSpPr>
            <p:spPr>
              <a:xfrm>
                <a:off x="9308531" y="5278030"/>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0" name="Rectangle 129">
                <a:extLst>
                  <a:ext uri="{FF2B5EF4-FFF2-40B4-BE49-F238E27FC236}">
                    <a16:creationId xmlns:a16="http://schemas.microsoft.com/office/drawing/2014/main" id="{38219330-1F5A-4D2E-9A5E-B8AD6C725E58}"/>
                  </a:ext>
                </a:extLst>
              </p:cNvPr>
              <p:cNvSpPr/>
              <p:nvPr/>
            </p:nvSpPr>
            <p:spPr bwMode="auto">
              <a:xfrm>
                <a:off x="9216710" y="4802750"/>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31" name="Oval 130">
                <a:extLst>
                  <a:ext uri="{FF2B5EF4-FFF2-40B4-BE49-F238E27FC236}">
                    <a16:creationId xmlns:a16="http://schemas.microsoft.com/office/drawing/2014/main" id="{F3899805-6597-4CA0-87CF-F83FEDD7C6FC}"/>
                  </a:ext>
                </a:extLst>
              </p:cNvPr>
              <p:cNvSpPr/>
              <p:nvPr/>
            </p:nvSpPr>
            <p:spPr bwMode="auto">
              <a:xfrm flipH="1">
                <a:off x="9719745" y="4863023"/>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32" name="Straight Connector 131">
                <a:extLst>
                  <a:ext uri="{FF2B5EF4-FFF2-40B4-BE49-F238E27FC236}">
                    <a16:creationId xmlns:a16="http://schemas.microsoft.com/office/drawing/2014/main" id="{1951903F-1844-4358-B7F3-B124AA2B0BF1}"/>
                  </a:ext>
                </a:extLst>
              </p:cNvPr>
              <p:cNvCxnSpPr/>
              <p:nvPr/>
            </p:nvCxnSpPr>
            <p:spPr>
              <a:xfrm>
                <a:off x="9308531" y="4895508"/>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2F4B7D29-4EBF-4477-AEEA-AE6452A3B439}"/>
                  </a:ext>
                </a:extLst>
              </p:cNvPr>
              <p:cNvSpPr/>
              <p:nvPr/>
            </p:nvSpPr>
            <p:spPr bwMode="auto">
              <a:xfrm>
                <a:off x="9216710" y="4994011"/>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28" name="Oval 127">
                <a:extLst>
                  <a:ext uri="{FF2B5EF4-FFF2-40B4-BE49-F238E27FC236}">
                    <a16:creationId xmlns:a16="http://schemas.microsoft.com/office/drawing/2014/main" id="{413DAC58-CC8D-492A-B023-B9366A64A262}"/>
                  </a:ext>
                </a:extLst>
              </p:cNvPr>
              <p:cNvSpPr/>
              <p:nvPr/>
            </p:nvSpPr>
            <p:spPr bwMode="auto">
              <a:xfrm flipH="1">
                <a:off x="9719745" y="5054284"/>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29" name="Straight Connector 128">
                <a:extLst>
                  <a:ext uri="{FF2B5EF4-FFF2-40B4-BE49-F238E27FC236}">
                    <a16:creationId xmlns:a16="http://schemas.microsoft.com/office/drawing/2014/main" id="{2B1A6001-2048-4D77-8EA9-F38938700D92}"/>
                  </a:ext>
                </a:extLst>
              </p:cNvPr>
              <p:cNvCxnSpPr/>
              <p:nvPr/>
            </p:nvCxnSpPr>
            <p:spPr>
              <a:xfrm>
                <a:off x="9308531" y="5086769"/>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4" name="Rectangle 123">
                <a:extLst>
                  <a:ext uri="{FF2B5EF4-FFF2-40B4-BE49-F238E27FC236}">
                    <a16:creationId xmlns:a16="http://schemas.microsoft.com/office/drawing/2014/main" id="{034043B0-B94A-46BB-8D82-034AC9C30494}"/>
                  </a:ext>
                </a:extLst>
              </p:cNvPr>
              <p:cNvSpPr/>
              <p:nvPr/>
            </p:nvSpPr>
            <p:spPr bwMode="auto">
              <a:xfrm>
                <a:off x="9216710" y="4611489"/>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25" name="Oval 124">
                <a:extLst>
                  <a:ext uri="{FF2B5EF4-FFF2-40B4-BE49-F238E27FC236}">
                    <a16:creationId xmlns:a16="http://schemas.microsoft.com/office/drawing/2014/main" id="{D369FE82-D16C-4280-BD59-C30823C46CF4}"/>
                  </a:ext>
                </a:extLst>
              </p:cNvPr>
              <p:cNvSpPr/>
              <p:nvPr/>
            </p:nvSpPr>
            <p:spPr bwMode="auto">
              <a:xfrm flipH="1">
                <a:off x="9719745" y="4671762"/>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26" name="Straight Connector 125">
                <a:extLst>
                  <a:ext uri="{FF2B5EF4-FFF2-40B4-BE49-F238E27FC236}">
                    <a16:creationId xmlns:a16="http://schemas.microsoft.com/office/drawing/2014/main" id="{A0BF9FCA-81C2-413E-87CE-3326C18170E1}"/>
                  </a:ext>
                </a:extLst>
              </p:cNvPr>
              <p:cNvCxnSpPr/>
              <p:nvPr/>
            </p:nvCxnSpPr>
            <p:spPr>
              <a:xfrm>
                <a:off x="9308531" y="4704247"/>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3" name="Flowchart: Direct Access Storage 102">
                <a:extLst>
                  <a:ext uri="{FF2B5EF4-FFF2-40B4-BE49-F238E27FC236}">
                    <a16:creationId xmlns:a16="http://schemas.microsoft.com/office/drawing/2014/main" id="{9D7A34DC-1527-475F-BC71-C9CA435847DE}"/>
                  </a:ext>
                </a:extLst>
              </p:cNvPr>
              <p:cNvSpPr/>
              <p:nvPr/>
            </p:nvSpPr>
            <p:spPr bwMode="auto">
              <a:xfrm>
                <a:off x="10443271" y="4611490"/>
                <a:ext cx="435931" cy="1146105"/>
              </a:xfrm>
              <a:prstGeom prst="flowChartMagneticDrum">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8" name="Rectangle 5">
                <a:extLst>
                  <a:ext uri="{FF2B5EF4-FFF2-40B4-BE49-F238E27FC236}">
                    <a16:creationId xmlns:a16="http://schemas.microsoft.com/office/drawing/2014/main" id="{14B926C9-7084-4288-9A72-8423E842F82F}"/>
                  </a:ext>
                </a:extLst>
              </p:cNvPr>
              <p:cNvSpPr>
                <a:spLocks noChangeArrowheads="1"/>
              </p:cNvSpPr>
              <p:nvPr/>
            </p:nvSpPr>
            <p:spPr bwMode="auto">
              <a:xfrm>
                <a:off x="8036397" y="4603981"/>
                <a:ext cx="731239" cy="1146108"/>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grpSp>
            <p:nvGrpSpPr>
              <p:cNvPr id="8" name="Group 7">
                <a:extLst>
                  <a:ext uri="{FF2B5EF4-FFF2-40B4-BE49-F238E27FC236}">
                    <a16:creationId xmlns:a16="http://schemas.microsoft.com/office/drawing/2014/main" id="{F1FC1038-67DD-495C-BF2F-4293B0818CCF}"/>
                  </a:ext>
                </a:extLst>
              </p:cNvPr>
              <p:cNvGrpSpPr/>
              <p:nvPr/>
            </p:nvGrpSpPr>
            <p:grpSpPr>
              <a:xfrm>
                <a:off x="8114718" y="4737919"/>
                <a:ext cx="574597" cy="735815"/>
                <a:chOff x="8114718" y="4737919"/>
                <a:chExt cx="574597" cy="735815"/>
              </a:xfrm>
            </p:grpSpPr>
            <p:sp>
              <p:nvSpPr>
                <p:cNvPr id="142" name="Freeform: Shape 141">
                  <a:extLst>
                    <a:ext uri="{FF2B5EF4-FFF2-40B4-BE49-F238E27FC236}">
                      <a16:creationId xmlns:a16="http://schemas.microsoft.com/office/drawing/2014/main" id="{F60165B9-4F0A-4103-9D05-812C40383E0A}"/>
                    </a:ext>
                  </a:extLst>
                </p:cNvPr>
                <p:cNvSpPr>
                  <a:spLocks/>
                </p:cNvSpPr>
                <p:nvPr/>
              </p:nvSpPr>
              <p:spPr bwMode="auto">
                <a:xfrm>
                  <a:off x="8114718" y="4737919"/>
                  <a:ext cx="574597" cy="116984"/>
                </a:xfrm>
                <a:custGeom>
                  <a:avLst/>
                  <a:gdLst>
                    <a:gd name="connsiteX0" fmla="*/ 506410 w 574597"/>
                    <a:gd name="connsiteY0" fmla="*/ 24586 h 116984"/>
                    <a:gd name="connsiteX1" fmla="*/ 474237 w 574597"/>
                    <a:gd name="connsiteY1" fmla="*/ 56800 h 116984"/>
                    <a:gd name="connsiteX2" fmla="*/ 506410 w 574597"/>
                    <a:gd name="connsiteY2" fmla="*/ 89014 h 116984"/>
                    <a:gd name="connsiteX3" fmla="*/ 538583 w 574597"/>
                    <a:gd name="connsiteY3" fmla="*/ 56800 h 116984"/>
                    <a:gd name="connsiteX4" fmla="*/ 506410 w 574597"/>
                    <a:gd name="connsiteY4" fmla="*/ 24586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4586"/>
                      </a:moveTo>
                      <a:cubicBezTo>
                        <a:pt x="488641" y="24586"/>
                        <a:pt x="474237" y="39009"/>
                        <a:pt x="474237" y="56800"/>
                      </a:cubicBezTo>
                      <a:cubicBezTo>
                        <a:pt x="474237" y="74591"/>
                        <a:pt x="488641" y="89014"/>
                        <a:pt x="506410" y="89014"/>
                      </a:cubicBezTo>
                      <a:cubicBezTo>
                        <a:pt x="524179" y="89014"/>
                        <a:pt x="538583" y="74591"/>
                        <a:pt x="538583" y="56800"/>
                      </a:cubicBezTo>
                      <a:cubicBezTo>
                        <a:pt x="538583" y="39009"/>
                        <a:pt x="524179" y="24586"/>
                        <a:pt x="506410" y="24586"/>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43" name="Freeform: Shape 142">
                  <a:extLst>
                    <a:ext uri="{FF2B5EF4-FFF2-40B4-BE49-F238E27FC236}">
                      <a16:creationId xmlns:a16="http://schemas.microsoft.com/office/drawing/2014/main" id="{9DDF3FF4-AD93-4E7D-A1B8-00AADD8218DD}"/>
                    </a:ext>
                  </a:extLst>
                </p:cNvPr>
                <p:cNvSpPr>
                  <a:spLocks/>
                </p:cNvSpPr>
                <p:nvPr/>
              </p:nvSpPr>
              <p:spPr bwMode="auto">
                <a:xfrm>
                  <a:off x="8114718" y="4944762"/>
                  <a:ext cx="574597" cy="116984"/>
                </a:xfrm>
                <a:custGeom>
                  <a:avLst/>
                  <a:gdLst>
                    <a:gd name="connsiteX0" fmla="*/ 506410 w 574597"/>
                    <a:gd name="connsiteY0" fmla="*/ 24584 h 116984"/>
                    <a:gd name="connsiteX1" fmla="*/ 474237 w 574597"/>
                    <a:gd name="connsiteY1" fmla="*/ 56798 h 116984"/>
                    <a:gd name="connsiteX2" fmla="*/ 506410 w 574597"/>
                    <a:gd name="connsiteY2" fmla="*/ 89012 h 116984"/>
                    <a:gd name="connsiteX3" fmla="*/ 538583 w 574597"/>
                    <a:gd name="connsiteY3" fmla="*/ 56798 h 116984"/>
                    <a:gd name="connsiteX4" fmla="*/ 506410 w 574597"/>
                    <a:gd name="connsiteY4" fmla="*/ 24584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2526 h 116984"/>
                    <a:gd name="connsiteX10" fmla="*/ 525843 w 574597"/>
                    <a:gd name="connsiteY10" fmla="*/ 116984 h 116984"/>
                    <a:gd name="connsiteX11" fmla="*/ 48754 w 574597"/>
                    <a:gd name="connsiteY11" fmla="*/ 116984 h 116984"/>
                    <a:gd name="connsiteX12" fmla="*/ 0 w 574597"/>
                    <a:gd name="connsiteY12" fmla="*/ 62526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4584"/>
                      </a:moveTo>
                      <a:cubicBezTo>
                        <a:pt x="488641" y="24584"/>
                        <a:pt x="474237" y="39007"/>
                        <a:pt x="474237" y="56798"/>
                      </a:cubicBezTo>
                      <a:cubicBezTo>
                        <a:pt x="474237" y="74589"/>
                        <a:pt x="488641" y="89012"/>
                        <a:pt x="506410" y="89012"/>
                      </a:cubicBezTo>
                      <a:cubicBezTo>
                        <a:pt x="524179" y="89012"/>
                        <a:pt x="538583" y="74589"/>
                        <a:pt x="538583" y="56798"/>
                      </a:cubicBezTo>
                      <a:cubicBezTo>
                        <a:pt x="538583" y="39007"/>
                        <a:pt x="524179" y="24584"/>
                        <a:pt x="506410" y="24584"/>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2526"/>
                      </a:cubicBezTo>
                      <a:cubicBezTo>
                        <a:pt x="574597" y="116984"/>
                        <a:pt x="525843" y="116984"/>
                        <a:pt x="525843" y="116984"/>
                      </a:cubicBezTo>
                      <a:cubicBezTo>
                        <a:pt x="525843" y="116984"/>
                        <a:pt x="525843" y="116984"/>
                        <a:pt x="48754" y="116984"/>
                      </a:cubicBezTo>
                      <a:cubicBezTo>
                        <a:pt x="0" y="116984"/>
                        <a:pt x="0" y="62526"/>
                        <a:pt x="0" y="62526"/>
                      </a:cubicBezTo>
                      <a:cubicBezTo>
                        <a:pt x="0" y="62526"/>
                        <a:pt x="0" y="62526"/>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44" name="Freeform: Shape 143">
                  <a:extLst>
                    <a:ext uri="{FF2B5EF4-FFF2-40B4-BE49-F238E27FC236}">
                      <a16:creationId xmlns:a16="http://schemas.microsoft.com/office/drawing/2014/main" id="{36D51156-BA08-4B52-8D85-8D3DC8A02079}"/>
                    </a:ext>
                  </a:extLst>
                </p:cNvPr>
                <p:cNvSpPr>
                  <a:spLocks/>
                </p:cNvSpPr>
                <p:nvPr/>
              </p:nvSpPr>
              <p:spPr bwMode="auto">
                <a:xfrm>
                  <a:off x="8114718" y="5149909"/>
                  <a:ext cx="574597" cy="116984"/>
                </a:xfrm>
                <a:custGeom>
                  <a:avLst/>
                  <a:gdLst>
                    <a:gd name="connsiteX0" fmla="*/ 506410 w 574597"/>
                    <a:gd name="connsiteY0" fmla="*/ 26279 h 116984"/>
                    <a:gd name="connsiteX1" fmla="*/ 474237 w 574597"/>
                    <a:gd name="connsiteY1" fmla="*/ 58493 h 116984"/>
                    <a:gd name="connsiteX2" fmla="*/ 506410 w 574597"/>
                    <a:gd name="connsiteY2" fmla="*/ 90707 h 116984"/>
                    <a:gd name="connsiteX3" fmla="*/ 538583 w 574597"/>
                    <a:gd name="connsiteY3" fmla="*/ 58493 h 116984"/>
                    <a:gd name="connsiteX4" fmla="*/ 506410 w 574597"/>
                    <a:gd name="connsiteY4" fmla="*/ 26279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4458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4458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6279"/>
                      </a:moveTo>
                      <a:cubicBezTo>
                        <a:pt x="488641" y="26279"/>
                        <a:pt x="474237" y="40702"/>
                        <a:pt x="474237" y="58493"/>
                      </a:cubicBezTo>
                      <a:cubicBezTo>
                        <a:pt x="474237" y="76284"/>
                        <a:pt x="488641" y="90707"/>
                        <a:pt x="506410" y="90707"/>
                      </a:cubicBezTo>
                      <a:cubicBezTo>
                        <a:pt x="524179" y="90707"/>
                        <a:pt x="538583" y="76284"/>
                        <a:pt x="538583" y="58493"/>
                      </a:cubicBezTo>
                      <a:cubicBezTo>
                        <a:pt x="538583" y="40702"/>
                        <a:pt x="524179" y="26279"/>
                        <a:pt x="506410" y="26279"/>
                      </a:cubicBezTo>
                      <a:close/>
                      <a:moveTo>
                        <a:pt x="48754" y="0"/>
                      </a:moveTo>
                      <a:lnTo>
                        <a:pt x="304711" y="0"/>
                      </a:lnTo>
                      <a:cubicBezTo>
                        <a:pt x="304711" y="0"/>
                        <a:pt x="304711" y="0"/>
                        <a:pt x="525843" y="0"/>
                      </a:cubicBezTo>
                      <a:cubicBezTo>
                        <a:pt x="574597" y="0"/>
                        <a:pt x="574597" y="54458"/>
                        <a:pt x="574597" y="54458"/>
                      </a:cubicBezTo>
                      <a:cubicBezTo>
                        <a:pt x="574597" y="54458"/>
                        <a:pt x="574597" y="54458"/>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4458"/>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45" name="Freeform: Shape 144">
                  <a:extLst>
                    <a:ext uri="{FF2B5EF4-FFF2-40B4-BE49-F238E27FC236}">
                      <a16:creationId xmlns:a16="http://schemas.microsoft.com/office/drawing/2014/main" id="{1A57B95B-3326-4594-B5C3-627192D95445}"/>
                    </a:ext>
                  </a:extLst>
                </p:cNvPr>
                <p:cNvSpPr>
                  <a:spLocks/>
                </p:cNvSpPr>
                <p:nvPr/>
              </p:nvSpPr>
              <p:spPr bwMode="auto">
                <a:xfrm>
                  <a:off x="8114718" y="5356750"/>
                  <a:ext cx="574597" cy="116984"/>
                </a:xfrm>
                <a:custGeom>
                  <a:avLst/>
                  <a:gdLst>
                    <a:gd name="connsiteX0" fmla="*/ 506410 w 574597"/>
                    <a:gd name="connsiteY0" fmla="*/ 26280 h 116984"/>
                    <a:gd name="connsiteX1" fmla="*/ 474237 w 574597"/>
                    <a:gd name="connsiteY1" fmla="*/ 58494 h 116984"/>
                    <a:gd name="connsiteX2" fmla="*/ 506410 w 574597"/>
                    <a:gd name="connsiteY2" fmla="*/ 90708 h 116984"/>
                    <a:gd name="connsiteX3" fmla="*/ 538583 w 574597"/>
                    <a:gd name="connsiteY3" fmla="*/ 58494 h 116984"/>
                    <a:gd name="connsiteX4" fmla="*/ 506410 w 574597"/>
                    <a:gd name="connsiteY4" fmla="*/ 26280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6280"/>
                      </a:moveTo>
                      <a:cubicBezTo>
                        <a:pt x="488641" y="26280"/>
                        <a:pt x="474237" y="40703"/>
                        <a:pt x="474237" y="58494"/>
                      </a:cubicBezTo>
                      <a:cubicBezTo>
                        <a:pt x="474237" y="76285"/>
                        <a:pt x="488641" y="90708"/>
                        <a:pt x="506410" y="90708"/>
                      </a:cubicBezTo>
                      <a:cubicBezTo>
                        <a:pt x="524179" y="90708"/>
                        <a:pt x="538583" y="76285"/>
                        <a:pt x="538583" y="58494"/>
                      </a:cubicBezTo>
                      <a:cubicBezTo>
                        <a:pt x="538583" y="40703"/>
                        <a:pt x="524179" y="26280"/>
                        <a:pt x="506410" y="26280"/>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grpSp>
          <p:sp>
            <p:nvSpPr>
              <p:cNvPr id="105" name="TextBox 104">
                <a:extLst>
                  <a:ext uri="{FF2B5EF4-FFF2-40B4-BE49-F238E27FC236}">
                    <a16:creationId xmlns:a16="http://schemas.microsoft.com/office/drawing/2014/main" id="{71471AAB-DB3A-435C-9719-C75CBDAAA23C}"/>
                  </a:ext>
                </a:extLst>
              </p:cNvPr>
              <p:cNvSpPr txBox="1"/>
              <p:nvPr/>
            </p:nvSpPr>
            <p:spPr>
              <a:xfrm>
                <a:off x="10249038" y="5950485"/>
                <a:ext cx="878457"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IOPS</a:t>
                </a:r>
              </a:p>
            </p:txBody>
          </p:sp>
          <p:sp>
            <p:nvSpPr>
              <p:cNvPr id="106" name="TextBox 105">
                <a:extLst>
                  <a:ext uri="{FF2B5EF4-FFF2-40B4-BE49-F238E27FC236}">
                    <a16:creationId xmlns:a16="http://schemas.microsoft.com/office/drawing/2014/main" id="{4E6B2A1B-34C7-4D0F-947A-EF6AEADF5AEB}"/>
                  </a:ext>
                </a:extLst>
              </p:cNvPr>
              <p:cNvSpPr txBox="1"/>
              <p:nvPr/>
            </p:nvSpPr>
            <p:spPr>
              <a:xfrm>
                <a:off x="9112367" y="5950485"/>
                <a:ext cx="843295"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CPU</a:t>
                </a:r>
              </a:p>
            </p:txBody>
          </p:sp>
          <p:sp>
            <p:nvSpPr>
              <p:cNvPr id="107" name="TextBox 106">
                <a:extLst>
                  <a:ext uri="{FF2B5EF4-FFF2-40B4-BE49-F238E27FC236}">
                    <a16:creationId xmlns:a16="http://schemas.microsoft.com/office/drawing/2014/main" id="{1B54BCE5-0B43-4749-8860-A5553EC6AFB4}"/>
                  </a:ext>
                </a:extLst>
              </p:cNvPr>
              <p:cNvSpPr txBox="1"/>
              <p:nvPr/>
            </p:nvSpPr>
            <p:spPr>
              <a:xfrm>
                <a:off x="7779819" y="5950485"/>
                <a:ext cx="1244396"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Memory</a:t>
                </a:r>
              </a:p>
            </p:txBody>
          </p:sp>
        </p:grpSp>
      </p:grpSp>
      <p:sp>
        <p:nvSpPr>
          <p:cNvPr id="10" name="Title 9">
            <a:extLst>
              <a:ext uri="{FF2B5EF4-FFF2-40B4-BE49-F238E27FC236}">
                <a16:creationId xmlns:a16="http://schemas.microsoft.com/office/drawing/2014/main" id="{AAE96F5C-73F0-4011-80C2-8F47FFC018EB}"/>
              </a:ext>
            </a:extLst>
          </p:cNvPr>
          <p:cNvSpPr>
            <a:spLocks noGrp="1"/>
          </p:cNvSpPr>
          <p:nvPr>
            <p:ph type="title"/>
          </p:nvPr>
        </p:nvSpPr>
        <p:spPr>
          <a:xfrm>
            <a:off x="600059" y="3126312"/>
            <a:ext cx="3247476" cy="738664"/>
          </a:xfrm>
        </p:spPr>
        <p:txBody>
          <a:bodyPr/>
          <a:lstStyle/>
          <a:p>
            <a:r>
              <a:rPr kumimoji="0" lang="en-US" sz="4800" b="0" i="0" u="none" strike="noStrike" kern="1200" cap="none" spc="0" normalizeH="0" baseline="0" noProof="0" dirty="0">
                <a:ln>
                  <a:noFill/>
                </a:ln>
                <a:solidFill>
                  <a:srgbClr val="50E6FF"/>
                </a:solidFill>
                <a:effectLst/>
                <a:uLnTx/>
                <a:uFillTx/>
                <a:latin typeface="Segoe UI"/>
                <a:ea typeface="+mn-ea"/>
                <a:cs typeface="+mn-cs"/>
              </a:rPr>
              <a:t>Throughput</a:t>
            </a:r>
            <a:endParaRPr lang="en-US" sz="4800" dirty="0"/>
          </a:p>
        </p:txBody>
      </p:sp>
    </p:spTree>
    <p:extLst>
      <p:ext uri="{BB962C8B-B14F-4D97-AF65-F5344CB8AC3E}">
        <p14:creationId xmlns:p14="http://schemas.microsoft.com/office/powerpoint/2010/main" val="1044474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856" y="2163718"/>
            <a:ext cx="5081461" cy="363291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defTabSz="951304">
              <a:spcAft>
                <a:spcPts val="612"/>
              </a:spcAft>
              <a:buFont typeface="Arial" panose="020B0604020202020204" pitchFamily="34" charset="0"/>
              <a:buChar char="•"/>
            </a:pPr>
            <a:r>
              <a:rPr lang="en-US" sz="2240" dirty="0">
                <a:solidFill>
                  <a:prstClr val="white"/>
                </a:solidFill>
              </a:rPr>
              <a:t>Rate-based currency</a:t>
            </a:r>
          </a:p>
          <a:p>
            <a:pPr marL="294675" indent="-294675" defTabSz="951304">
              <a:spcAft>
                <a:spcPts val="612"/>
              </a:spcAft>
              <a:buFont typeface="Arial" panose="020B0604020202020204" pitchFamily="34" charset="0"/>
              <a:buChar char="•"/>
            </a:pPr>
            <a:r>
              <a:rPr lang="en-US" sz="2240" dirty="0">
                <a:solidFill>
                  <a:prstClr val="white"/>
                </a:solidFill>
              </a:rPr>
              <a:t>Abstraction over physical resources </a:t>
            </a:r>
          </a:p>
          <a:p>
            <a:pPr marL="294675" indent="-294675" defTabSz="951304">
              <a:spcAft>
                <a:spcPts val="612"/>
              </a:spcAft>
              <a:buFont typeface="Arial" panose="020B0604020202020204" pitchFamily="34" charset="0"/>
              <a:buChar char="•"/>
            </a:pPr>
            <a:r>
              <a:rPr lang="en-US" sz="2240" dirty="0">
                <a:solidFill>
                  <a:prstClr val="white"/>
                </a:solidFill>
              </a:rPr>
              <a:t>Key to:</a:t>
            </a:r>
          </a:p>
          <a:p>
            <a:pPr defTabSz="951304">
              <a:spcAft>
                <a:spcPts val="612"/>
              </a:spcAft>
            </a:pPr>
            <a:r>
              <a:rPr lang="en-US" sz="2240" dirty="0">
                <a:solidFill>
                  <a:schemeClr val="accent2"/>
                </a:solidFill>
              </a:rPr>
              <a:t>	Multi-tenancy</a:t>
            </a:r>
          </a:p>
          <a:p>
            <a:pPr defTabSz="951304">
              <a:spcAft>
                <a:spcPts val="612"/>
              </a:spcAft>
            </a:pPr>
            <a:r>
              <a:rPr lang="en-US" sz="2240" dirty="0">
                <a:solidFill>
                  <a:schemeClr val="accent2"/>
                </a:solidFill>
              </a:rPr>
              <a:t>	SLAs</a:t>
            </a:r>
          </a:p>
          <a:p>
            <a:pPr defTabSz="951304">
              <a:spcAft>
                <a:spcPts val="612"/>
              </a:spcAft>
            </a:pPr>
            <a:r>
              <a:rPr lang="en-US" sz="2240" dirty="0">
                <a:solidFill>
                  <a:schemeClr val="accent2"/>
                </a:solidFill>
              </a:rPr>
              <a:t>	Cost efficiency</a:t>
            </a:r>
          </a:p>
          <a:p>
            <a:pPr marL="294675" indent="-294675" defTabSz="951304">
              <a:spcAft>
                <a:spcPts val="612"/>
              </a:spcAft>
              <a:buFont typeface="Arial" panose="020B0604020202020204" pitchFamily="34" charset="0"/>
              <a:buChar char="•"/>
            </a:pPr>
            <a:r>
              <a:rPr lang="en-US" sz="2240" dirty="0">
                <a:solidFill>
                  <a:prstClr val="white"/>
                </a:solidFill>
              </a:rPr>
              <a:t>Covers foreground and background activities</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Request Units</a:t>
            </a:r>
          </a:p>
        </p:txBody>
      </p:sp>
      <p:grpSp>
        <p:nvGrpSpPr>
          <p:cNvPr id="63" name="Group 62">
            <a:extLst>
              <a:ext uri="{FF2B5EF4-FFF2-40B4-BE49-F238E27FC236}">
                <a16:creationId xmlns:a16="http://schemas.microsoft.com/office/drawing/2014/main" id="{0B9EC170-273A-460A-A6C8-E6CEAE413CD6}"/>
              </a:ext>
            </a:extLst>
          </p:cNvPr>
          <p:cNvGrpSpPr/>
          <p:nvPr/>
        </p:nvGrpSpPr>
        <p:grpSpPr>
          <a:xfrm>
            <a:off x="7694424" y="1407194"/>
            <a:ext cx="4141195" cy="4515333"/>
            <a:chOff x="7492686" y="1373115"/>
            <a:chExt cx="3971240" cy="4330024"/>
          </a:xfrm>
        </p:grpSpPr>
        <p:pic>
          <p:nvPicPr>
            <p:cNvPr id="93" name="Picture 92" descr="A close up of graphics&#10;&#10;Description automatically generated">
              <a:extLst>
                <a:ext uri="{FF2B5EF4-FFF2-40B4-BE49-F238E27FC236}">
                  <a16:creationId xmlns:a16="http://schemas.microsoft.com/office/drawing/2014/main" id="{E0F6CA14-3B09-4956-AC54-73830303E9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71285" y="1536103"/>
              <a:ext cx="1192641" cy="1192641"/>
            </a:xfrm>
            <a:prstGeom prst="rect">
              <a:avLst/>
            </a:prstGeom>
          </p:spPr>
        </p:pic>
        <p:sp>
          <p:nvSpPr>
            <p:cNvPr id="94" name="TextBox 93">
              <a:extLst>
                <a:ext uri="{FF2B5EF4-FFF2-40B4-BE49-F238E27FC236}">
                  <a16:creationId xmlns:a16="http://schemas.microsoft.com/office/drawing/2014/main" id="{16F880C2-C16D-4D3A-849A-461C3A6654D8}"/>
                </a:ext>
              </a:extLst>
            </p:cNvPr>
            <p:cNvSpPr txBox="1"/>
            <p:nvPr/>
          </p:nvSpPr>
          <p:spPr>
            <a:xfrm>
              <a:off x="9212524" y="1373115"/>
              <a:ext cx="452955" cy="452955"/>
            </a:xfrm>
            <a:prstGeom prst="roundRect">
              <a:avLst/>
            </a:prstGeom>
            <a:solidFill>
              <a:schemeClr val="accent1"/>
            </a:solidFill>
            <a:ln>
              <a:noFill/>
            </a:ln>
          </p:spPr>
          <p:txBody>
            <a:bodyPr wrap="none" lIns="0" tIns="0" rIns="0" bIns="0" rtlCol="0" anchor="ctr">
              <a:noAutofit/>
            </a:bodyPr>
            <a:lstStyle/>
            <a:p>
              <a:pPr marL="0" marR="0" lvl="0" indent="0" algn="ctr" defTabSz="914367" eaLnBrk="1" fontAlgn="auto" latinLnBrk="0" hangingPunct="1">
                <a:lnSpc>
                  <a:spcPct val="90000"/>
                </a:lnSpc>
                <a:spcBef>
                  <a:spcPts val="0"/>
                </a:spcBef>
                <a:spcAft>
                  <a:spcPts val="588"/>
                </a:spcAft>
                <a:buClrTx/>
                <a:buSzTx/>
                <a:buFontTx/>
                <a:buNone/>
                <a:tabLst/>
                <a:defRPr/>
              </a:pPr>
              <a:r>
                <a:rPr kumimoji="0" lang="en-US" sz="1900" b="1" i="0" u="none" strike="noStrike" kern="0" cap="none" spc="0" normalizeH="0" baseline="0" noProof="0" dirty="0">
                  <a:ln>
                    <a:noFill/>
                  </a:ln>
                  <a:solidFill>
                    <a:srgbClr val="FFFFFF"/>
                  </a:solidFill>
                  <a:effectLst/>
                  <a:uLnTx/>
                  <a:uFillTx/>
                  <a:latin typeface="Segoe UI"/>
                </a:rPr>
                <a:t>RU</a:t>
              </a:r>
            </a:p>
          </p:txBody>
        </p:sp>
        <p:pic>
          <p:nvPicPr>
            <p:cNvPr id="95" name="Graphic 94">
              <a:extLst>
                <a:ext uri="{FF2B5EF4-FFF2-40B4-BE49-F238E27FC236}">
                  <a16:creationId xmlns:a16="http://schemas.microsoft.com/office/drawing/2014/main" id="{91E4E0C5-1C2B-478F-9618-8C04E2505F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92686" y="1622042"/>
              <a:ext cx="1020763" cy="1020763"/>
            </a:xfrm>
            <a:prstGeom prst="rect">
              <a:avLst/>
            </a:prstGeom>
          </p:spPr>
        </p:pic>
        <p:grpSp>
          <p:nvGrpSpPr>
            <p:cNvPr id="96" name="Group 95">
              <a:extLst>
                <a:ext uri="{FF2B5EF4-FFF2-40B4-BE49-F238E27FC236}">
                  <a16:creationId xmlns:a16="http://schemas.microsoft.com/office/drawing/2014/main" id="{8AAAA6A1-AD61-42DA-B816-6E15FC65FDDB}"/>
                </a:ext>
              </a:extLst>
            </p:cNvPr>
            <p:cNvGrpSpPr/>
            <p:nvPr/>
          </p:nvGrpSpPr>
          <p:grpSpPr>
            <a:xfrm>
              <a:off x="8687176" y="1986525"/>
              <a:ext cx="1431406" cy="281354"/>
              <a:chOff x="8666071" y="3382801"/>
              <a:chExt cx="1431406" cy="281354"/>
            </a:xfrm>
          </p:grpSpPr>
          <p:cxnSp>
            <p:nvCxnSpPr>
              <p:cNvPr id="127" name="Straight Arrow Connector 126">
                <a:extLst>
                  <a:ext uri="{FF2B5EF4-FFF2-40B4-BE49-F238E27FC236}">
                    <a16:creationId xmlns:a16="http://schemas.microsoft.com/office/drawing/2014/main" id="{44703E4C-A28A-493D-BB61-1B712D12F8F1}"/>
                  </a:ext>
                </a:extLst>
              </p:cNvPr>
              <p:cNvCxnSpPr/>
              <p:nvPr/>
            </p:nvCxnSpPr>
            <p:spPr>
              <a:xfrm>
                <a:off x="9004572" y="3382801"/>
                <a:ext cx="1092905" cy="0"/>
              </a:xfrm>
              <a:prstGeom prst="straightConnector1">
                <a:avLst/>
              </a:prstGeom>
              <a:ln w="762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28" name="Straight Arrow Connector 127">
                <a:extLst>
                  <a:ext uri="{FF2B5EF4-FFF2-40B4-BE49-F238E27FC236}">
                    <a16:creationId xmlns:a16="http://schemas.microsoft.com/office/drawing/2014/main" id="{4497B0E7-C08B-4843-9754-804B11D45D4C}"/>
                  </a:ext>
                </a:extLst>
              </p:cNvPr>
              <p:cNvCxnSpPr>
                <a:cxnSpLocks/>
              </p:cNvCxnSpPr>
              <p:nvPr/>
            </p:nvCxnSpPr>
            <p:spPr>
              <a:xfrm flipH="1">
                <a:off x="8666071" y="3664155"/>
                <a:ext cx="1092905" cy="0"/>
              </a:xfrm>
              <a:prstGeom prst="straightConnector1">
                <a:avLst/>
              </a:prstGeom>
              <a:ln w="762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grpSp>
          <p:nvGrpSpPr>
            <p:cNvPr id="97" name="Group 96">
              <a:extLst>
                <a:ext uri="{FF2B5EF4-FFF2-40B4-BE49-F238E27FC236}">
                  <a16:creationId xmlns:a16="http://schemas.microsoft.com/office/drawing/2014/main" id="{C8971315-28D8-47ED-8825-9C9E2728052E}"/>
                </a:ext>
              </a:extLst>
            </p:cNvPr>
            <p:cNvGrpSpPr/>
            <p:nvPr/>
          </p:nvGrpSpPr>
          <p:grpSpPr>
            <a:xfrm>
              <a:off x="7654589" y="3589759"/>
              <a:ext cx="3758850" cy="2113380"/>
              <a:chOff x="7654589" y="4290579"/>
              <a:chExt cx="3758850" cy="2113380"/>
            </a:xfrm>
          </p:grpSpPr>
          <p:sp>
            <p:nvSpPr>
              <p:cNvPr id="98" name="Rectangle 97">
                <a:extLst>
                  <a:ext uri="{FF2B5EF4-FFF2-40B4-BE49-F238E27FC236}">
                    <a16:creationId xmlns:a16="http://schemas.microsoft.com/office/drawing/2014/main" id="{9BD25F61-F68F-4074-844A-F7C6192F528C}"/>
                  </a:ext>
                </a:extLst>
              </p:cNvPr>
              <p:cNvSpPr/>
              <p:nvPr/>
            </p:nvSpPr>
            <p:spPr bwMode="auto">
              <a:xfrm>
                <a:off x="7654589" y="4290579"/>
                <a:ext cx="3758850" cy="2113380"/>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99" name="Rectangle 98">
                <a:extLst>
                  <a:ext uri="{FF2B5EF4-FFF2-40B4-BE49-F238E27FC236}">
                    <a16:creationId xmlns:a16="http://schemas.microsoft.com/office/drawing/2014/main" id="{E964A5E2-E759-4E53-8CF7-D06F3623C1A8}"/>
                  </a:ext>
                </a:extLst>
              </p:cNvPr>
              <p:cNvSpPr/>
              <p:nvPr/>
            </p:nvSpPr>
            <p:spPr bwMode="auto">
              <a:xfrm>
                <a:off x="9216710" y="5376532"/>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0" name="Oval 99">
                <a:extLst>
                  <a:ext uri="{FF2B5EF4-FFF2-40B4-BE49-F238E27FC236}">
                    <a16:creationId xmlns:a16="http://schemas.microsoft.com/office/drawing/2014/main" id="{29C856F7-8802-46AC-A33E-86B2603D0640}"/>
                  </a:ext>
                </a:extLst>
              </p:cNvPr>
              <p:cNvSpPr/>
              <p:nvPr/>
            </p:nvSpPr>
            <p:spPr bwMode="auto">
              <a:xfrm flipH="1">
                <a:off x="9719745" y="5436805"/>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01" name="Straight Connector 100">
                <a:extLst>
                  <a:ext uri="{FF2B5EF4-FFF2-40B4-BE49-F238E27FC236}">
                    <a16:creationId xmlns:a16="http://schemas.microsoft.com/office/drawing/2014/main" id="{11891FDA-64A1-48BF-B471-F0BE829CB083}"/>
                  </a:ext>
                </a:extLst>
              </p:cNvPr>
              <p:cNvCxnSpPr/>
              <p:nvPr/>
            </p:nvCxnSpPr>
            <p:spPr>
              <a:xfrm>
                <a:off x="9308531" y="5469290"/>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2" name="Rectangle 101">
                <a:extLst>
                  <a:ext uri="{FF2B5EF4-FFF2-40B4-BE49-F238E27FC236}">
                    <a16:creationId xmlns:a16="http://schemas.microsoft.com/office/drawing/2014/main" id="{F54EEDD1-5C3A-4375-8631-E96D8A5BE66C}"/>
                  </a:ext>
                </a:extLst>
              </p:cNvPr>
              <p:cNvSpPr/>
              <p:nvPr/>
            </p:nvSpPr>
            <p:spPr bwMode="auto">
              <a:xfrm>
                <a:off x="9216710" y="5567795"/>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3" name="Oval 102">
                <a:extLst>
                  <a:ext uri="{FF2B5EF4-FFF2-40B4-BE49-F238E27FC236}">
                    <a16:creationId xmlns:a16="http://schemas.microsoft.com/office/drawing/2014/main" id="{0985F071-CCFD-440C-978D-D2D8D24188B1}"/>
                  </a:ext>
                </a:extLst>
              </p:cNvPr>
              <p:cNvSpPr/>
              <p:nvPr/>
            </p:nvSpPr>
            <p:spPr bwMode="auto">
              <a:xfrm flipH="1">
                <a:off x="9719745" y="5628068"/>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04" name="Straight Connector 103">
                <a:extLst>
                  <a:ext uri="{FF2B5EF4-FFF2-40B4-BE49-F238E27FC236}">
                    <a16:creationId xmlns:a16="http://schemas.microsoft.com/office/drawing/2014/main" id="{3E7A7AE7-0EEA-462F-A45C-0A16D3C1102F}"/>
                  </a:ext>
                </a:extLst>
              </p:cNvPr>
              <p:cNvCxnSpPr/>
              <p:nvPr/>
            </p:nvCxnSpPr>
            <p:spPr>
              <a:xfrm>
                <a:off x="9308531" y="5660553"/>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5" name="Rectangle 104">
                <a:extLst>
                  <a:ext uri="{FF2B5EF4-FFF2-40B4-BE49-F238E27FC236}">
                    <a16:creationId xmlns:a16="http://schemas.microsoft.com/office/drawing/2014/main" id="{69762D9E-8FE7-4F0F-A7C6-F0C53F48F24B}"/>
                  </a:ext>
                </a:extLst>
              </p:cNvPr>
              <p:cNvSpPr/>
              <p:nvPr/>
            </p:nvSpPr>
            <p:spPr bwMode="auto">
              <a:xfrm>
                <a:off x="9216710" y="5185272"/>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6" name="Oval 105">
                <a:extLst>
                  <a:ext uri="{FF2B5EF4-FFF2-40B4-BE49-F238E27FC236}">
                    <a16:creationId xmlns:a16="http://schemas.microsoft.com/office/drawing/2014/main" id="{A4B16388-FDE0-4544-9C28-9945CC2284BA}"/>
                  </a:ext>
                </a:extLst>
              </p:cNvPr>
              <p:cNvSpPr/>
              <p:nvPr/>
            </p:nvSpPr>
            <p:spPr bwMode="auto">
              <a:xfrm flipH="1">
                <a:off x="9719745" y="5245545"/>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07" name="Straight Connector 106">
                <a:extLst>
                  <a:ext uri="{FF2B5EF4-FFF2-40B4-BE49-F238E27FC236}">
                    <a16:creationId xmlns:a16="http://schemas.microsoft.com/office/drawing/2014/main" id="{6B435869-D1AD-4D95-81AD-027386062D48}"/>
                  </a:ext>
                </a:extLst>
              </p:cNvPr>
              <p:cNvCxnSpPr/>
              <p:nvPr/>
            </p:nvCxnSpPr>
            <p:spPr>
              <a:xfrm>
                <a:off x="9308531" y="5278030"/>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44839EE2-EB09-4895-A5AC-B75E9060D6BB}"/>
                  </a:ext>
                </a:extLst>
              </p:cNvPr>
              <p:cNvSpPr/>
              <p:nvPr/>
            </p:nvSpPr>
            <p:spPr bwMode="auto">
              <a:xfrm>
                <a:off x="9216710" y="4802750"/>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9" name="Oval 108">
                <a:extLst>
                  <a:ext uri="{FF2B5EF4-FFF2-40B4-BE49-F238E27FC236}">
                    <a16:creationId xmlns:a16="http://schemas.microsoft.com/office/drawing/2014/main" id="{31AF0284-EB68-4167-9325-682C703C78F5}"/>
                  </a:ext>
                </a:extLst>
              </p:cNvPr>
              <p:cNvSpPr/>
              <p:nvPr/>
            </p:nvSpPr>
            <p:spPr bwMode="auto">
              <a:xfrm flipH="1">
                <a:off x="9719745" y="4863023"/>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10" name="Straight Connector 109">
                <a:extLst>
                  <a:ext uri="{FF2B5EF4-FFF2-40B4-BE49-F238E27FC236}">
                    <a16:creationId xmlns:a16="http://schemas.microsoft.com/office/drawing/2014/main" id="{0806D323-A2D4-43DE-8161-65678CF44690}"/>
                  </a:ext>
                </a:extLst>
              </p:cNvPr>
              <p:cNvCxnSpPr/>
              <p:nvPr/>
            </p:nvCxnSpPr>
            <p:spPr>
              <a:xfrm>
                <a:off x="9308531" y="4895508"/>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DE94CF5F-0E92-4BC3-A541-C433BCC36E37}"/>
                  </a:ext>
                </a:extLst>
              </p:cNvPr>
              <p:cNvSpPr/>
              <p:nvPr/>
            </p:nvSpPr>
            <p:spPr bwMode="auto">
              <a:xfrm>
                <a:off x="9216710" y="4994011"/>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12" name="Oval 111">
                <a:extLst>
                  <a:ext uri="{FF2B5EF4-FFF2-40B4-BE49-F238E27FC236}">
                    <a16:creationId xmlns:a16="http://schemas.microsoft.com/office/drawing/2014/main" id="{55DEAB14-8787-49F6-A9E5-92A82B49C1BE}"/>
                  </a:ext>
                </a:extLst>
              </p:cNvPr>
              <p:cNvSpPr/>
              <p:nvPr/>
            </p:nvSpPr>
            <p:spPr bwMode="auto">
              <a:xfrm flipH="1">
                <a:off x="9719745" y="5054284"/>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13" name="Straight Connector 112">
                <a:extLst>
                  <a:ext uri="{FF2B5EF4-FFF2-40B4-BE49-F238E27FC236}">
                    <a16:creationId xmlns:a16="http://schemas.microsoft.com/office/drawing/2014/main" id="{A049A044-7BAC-40F2-9404-A2505768C10E}"/>
                  </a:ext>
                </a:extLst>
              </p:cNvPr>
              <p:cNvCxnSpPr/>
              <p:nvPr/>
            </p:nvCxnSpPr>
            <p:spPr>
              <a:xfrm>
                <a:off x="9308531" y="5086769"/>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4" name="Rectangle 113">
                <a:extLst>
                  <a:ext uri="{FF2B5EF4-FFF2-40B4-BE49-F238E27FC236}">
                    <a16:creationId xmlns:a16="http://schemas.microsoft.com/office/drawing/2014/main" id="{DF807465-F701-49D2-948D-F99BDC845084}"/>
                  </a:ext>
                </a:extLst>
              </p:cNvPr>
              <p:cNvSpPr/>
              <p:nvPr/>
            </p:nvSpPr>
            <p:spPr bwMode="auto">
              <a:xfrm>
                <a:off x="9216710" y="4611489"/>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15" name="Oval 114">
                <a:extLst>
                  <a:ext uri="{FF2B5EF4-FFF2-40B4-BE49-F238E27FC236}">
                    <a16:creationId xmlns:a16="http://schemas.microsoft.com/office/drawing/2014/main" id="{9D5DD255-90BE-469F-A73A-26C4F3700212}"/>
                  </a:ext>
                </a:extLst>
              </p:cNvPr>
              <p:cNvSpPr/>
              <p:nvPr/>
            </p:nvSpPr>
            <p:spPr bwMode="auto">
              <a:xfrm flipH="1">
                <a:off x="9719745" y="4671762"/>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16" name="Straight Connector 115">
                <a:extLst>
                  <a:ext uri="{FF2B5EF4-FFF2-40B4-BE49-F238E27FC236}">
                    <a16:creationId xmlns:a16="http://schemas.microsoft.com/office/drawing/2014/main" id="{DA9CDED6-D861-473B-9CCF-95BF76A5DE85}"/>
                  </a:ext>
                </a:extLst>
              </p:cNvPr>
              <p:cNvCxnSpPr/>
              <p:nvPr/>
            </p:nvCxnSpPr>
            <p:spPr>
              <a:xfrm>
                <a:off x="9308531" y="4704247"/>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7" name="Flowchart: Direct Access Storage 116">
                <a:extLst>
                  <a:ext uri="{FF2B5EF4-FFF2-40B4-BE49-F238E27FC236}">
                    <a16:creationId xmlns:a16="http://schemas.microsoft.com/office/drawing/2014/main" id="{DC97CA18-D68F-4FE7-BAB1-6FDEAA429965}"/>
                  </a:ext>
                </a:extLst>
              </p:cNvPr>
              <p:cNvSpPr/>
              <p:nvPr/>
            </p:nvSpPr>
            <p:spPr bwMode="auto">
              <a:xfrm>
                <a:off x="10443271" y="4611490"/>
                <a:ext cx="435931" cy="1146105"/>
              </a:xfrm>
              <a:prstGeom prst="flowChartMagneticDrum">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18" name="Rectangle 5">
                <a:extLst>
                  <a:ext uri="{FF2B5EF4-FFF2-40B4-BE49-F238E27FC236}">
                    <a16:creationId xmlns:a16="http://schemas.microsoft.com/office/drawing/2014/main" id="{1D9611C7-A680-484E-95C9-5DF0D0B4394C}"/>
                  </a:ext>
                </a:extLst>
              </p:cNvPr>
              <p:cNvSpPr>
                <a:spLocks noChangeArrowheads="1"/>
              </p:cNvSpPr>
              <p:nvPr/>
            </p:nvSpPr>
            <p:spPr bwMode="auto">
              <a:xfrm>
                <a:off x="8036397" y="4603981"/>
                <a:ext cx="731239" cy="1146108"/>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grpSp>
            <p:nvGrpSpPr>
              <p:cNvPr id="119" name="Group 118">
                <a:extLst>
                  <a:ext uri="{FF2B5EF4-FFF2-40B4-BE49-F238E27FC236}">
                    <a16:creationId xmlns:a16="http://schemas.microsoft.com/office/drawing/2014/main" id="{5E942577-538E-44C9-9F7C-8D2BB3DBE2BA}"/>
                  </a:ext>
                </a:extLst>
              </p:cNvPr>
              <p:cNvGrpSpPr/>
              <p:nvPr/>
            </p:nvGrpSpPr>
            <p:grpSpPr>
              <a:xfrm>
                <a:off x="8114718" y="4737919"/>
                <a:ext cx="574597" cy="735815"/>
                <a:chOff x="8114718" y="4737919"/>
                <a:chExt cx="574597" cy="735815"/>
              </a:xfrm>
            </p:grpSpPr>
            <p:sp>
              <p:nvSpPr>
                <p:cNvPr id="123" name="Freeform: Shape 122">
                  <a:extLst>
                    <a:ext uri="{FF2B5EF4-FFF2-40B4-BE49-F238E27FC236}">
                      <a16:creationId xmlns:a16="http://schemas.microsoft.com/office/drawing/2014/main" id="{E6C90204-8240-4036-8632-04F5ACCEF002}"/>
                    </a:ext>
                  </a:extLst>
                </p:cNvPr>
                <p:cNvSpPr>
                  <a:spLocks/>
                </p:cNvSpPr>
                <p:nvPr/>
              </p:nvSpPr>
              <p:spPr bwMode="auto">
                <a:xfrm>
                  <a:off x="8114718" y="4737919"/>
                  <a:ext cx="574597" cy="116984"/>
                </a:xfrm>
                <a:custGeom>
                  <a:avLst/>
                  <a:gdLst>
                    <a:gd name="connsiteX0" fmla="*/ 506410 w 574597"/>
                    <a:gd name="connsiteY0" fmla="*/ 24586 h 116984"/>
                    <a:gd name="connsiteX1" fmla="*/ 474237 w 574597"/>
                    <a:gd name="connsiteY1" fmla="*/ 56800 h 116984"/>
                    <a:gd name="connsiteX2" fmla="*/ 506410 w 574597"/>
                    <a:gd name="connsiteY2" fmla="*/ 89014 h 116984"/>
                    <a:gd name="connsiteX3" fmla="*/ 538583 w 574597"/>
                    <a:gd name="connsiteY3" fmla="*/ 56800 h 116984"/>
                    <a:gd name="connsiteX4" fmla="*/ 506410 w 574597"/>
                    <a:gd name="connsiteY4" fmla="*/ 24586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4586"/>
                      </a:moveTo>
                      <a:cubicBezTo>
                        <a:pt x="488641" y="24586"/>
                        <a:pt x="474237" y="39009"/>
                        <a:pt x="474237" y="56800"/>
                      </a:cubicBezTo>
                      <a:cubicBezTo>
                        <a:pt x="474237" y="74591"/>
                        <a:pt x="488641" y="89014"/>
                        <a:pt x="506410" y="89014"/>
                      </a:cubicBezTo>
                      <a:cubicBezTo>
                        <a:pt x="524179" y="89014"/>
                        <a:pt x="538583" y="74591"/>
                        <a:pt x="538583" y="56800"/>
                      </a:cubicBezTo>
                      <a:cubicBezTo>
                        <a:pt x="538583" y="39009"/>
                        <a:pt x="524179" y="24586"/>
                        <a:pt x="506410" y="24586"/>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24" name="Freeform: Shape 123">
                  <a:extLst>
                    <a:ext uri="{FF2B5EF4-FFF2-40B4-BE49-F238E27FC236}">
                      <a16:creationId xmlns:a16="http://schemas.microsoft.com/office/drawing/2014/main" id="{B84C0F6A-D94A-4F85-9071-5AC04B8C9076}"/>
                    </a:ext>
                  </a:extLst>
                </p:cNvPr>
                <p:cNvSpPr>
                  <a:spLocks/>
                </p:cNvSpPr>
                <p:nvPr/>
              </p:nvSpPr>
              <p:spPr bwMode="auto">
                <a:xfrm>
                  <a:off x="8114718" y="4944762"/>
                  <a:ext cx="574597" cy="116984"/>
                </a:xfrm>
                <a:custGeom>
                  <a:avLst/>
                  <a:gdLst>
                    <a:gd name="connsiteX0" fmla="*/ 506410 w 574597"/>
                    <a:gd name="connsiteY0" fmla="*/ 24584 h 116984"/>
                    <a:gd name="connsiteX1" fmla="*/ 474237 w 574597"/>
                    <a:gd name="connsiteY1" fmla="*/ 56798 h 116984"/>
                    <a:gd name="connsiteX2" fmla="*/ 506410 w 574597"/>
                    <a:gd name="connsiteY2" fmla="*/ 89012 h 116984"/>
                    <a:gd name="connsiteX3" fmla="*/ 538583 w 574597"/>
                    <a:gd name="connsiteY3" fmla="*/ 56798 h 116984"/>
                    <a:gd name="connsiteX4" fmla="*/ 506410 w 574597"/>
                    <a:gd name="connsiteY4" fmla="*/ 24584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2526 h 116984"/>
                    <a:gd name="connsiteX10" fmla="*/ 525843 w 574597"/>
                    <a:gd name="connsiteY10" fmla="*/ 116984 h 116984"/>
                    <a:gd name="connsiteX11" fmla="*/ 48754 w 574597"/>
                    <a:gd name="connsiteY11" fmla="*/ 116984 h 116984"/>
                    <a:gd name="connsiteX12" fmla="*/ 0 w 574597"/>
                    <a:gd name="connsiteY12" fmla="*/ 62526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4584"/>
                      </a:moveTo>
                      <a:cubicBezTo>
                        <a:pt x="488641" y="24584"/>
                        <a:pt x="474237" y="39007"/>
                        <a:pt x="474237" y="56798"/>
                      </a:cubicBezTo>
                      <a:cubicBezTo>
                        <a:pt x="474237" y="74589"/>
                        <a:pt x="488641" y="89012"/>
                        <a:pt x="506410" y="89012"/>
                      </a:cubicBezTo>
                      <a:cubicBezTo>
                        <a:pt x="524179" y="89012"/>
                        <a:pt x="538583" y="74589"/>
                        <a:pt x="538583" y="56798"/>
                      </a:cubicBezTo>
                      <a:cubicBezTo>
                        <a:pt x="538583" y="39007"/>
                        <a:pt x="524179" y="24584"/>
                        <a:pt x="506410" y="24584"/>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2526"/>
                      </a:cubicBezTo>
                      <a:cubicBezTo>
                        <a:pt x="574597" y="116984"/>
                        <a:pt x="525843" y="116984"/>
                        <a:pt x="525843" y="116984"/>
                      </a:cubicBezTo>
                      <a:cubicBezTo>
                        <a:pt x="525843" y="116984"/>
                        <a:pt x="525843" y="116984"/>
                        <a:pt x="48754" y="116984"/>
                      </a:cubicBezTo>
                      <a:cubicBezTo>
                        <a:pt x="0" y="116984"/>
                        <a:pt x="0" y="62526"/>
                        <a:pt x="0" y="62526"/>
                      </a:cubicBezTo>
                      <a:cubicBezTo>
                        <a:pt x="0" y="62526"/>
                        <a:pt x="0" y="62526"/>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25" name="Freeform: Shape 124">
                  <a:extLst>
                    <a:ext uri="{FF2B5EF4-FFF2-40B4-BE49-F238E27FC236}">
                      <a16:creationId xmlns:a16="http://schemas.microsoft.com/office/drawing/2014/main" id="{1FD9EAAC-2501-4ADC-B863-3C50F4BFABA4}"/>
                    </a:ext>
                  </a:extLst>
                </p:cNvPr>
                <p:cNvSpPr>
                  <a:spLocks/>
                </p:cNvSpPr>
                <p:nvPr/>
              </p:nvSpPr>
              <p:spPr bwMode="auto">
                <a:xfrm>
                  <a:off x="8114718" y="5149909"/>
                  <a:ext cx="574597" cy="116984"/>
                </a:xfrm>
                <a:custGeom>
                  <a:avLst/>
                  <a:gdLst>
                    <a:gd name="connsiteX0" fmla="*/ 506410 w 574597"/>
                    <a:gd name="connsiteY0" fmla="*/ 26279 h 116984"/>
                    <a:gd name="connsiteX1" fmla="*/ 474237 w 574597"/>
                    <a:gd name="connsiteY1" fmla="*/ 58493 h 116984"/>
                    <a:gd name="connsiteX2" fmla="*/ 506410 w 574597"/>
                    <a:gd name="connsiteY2" fmla="*/ 90707 h 116984"/>
                    <a:gd name="connsiteX3" fmla="*/ 538583 w 574597"/>
                    <a:gd name="connsiteY3" fmla="*/ 58493 h 116984"/>
                    <a:gd name="connsiteX4" fmla="*/ 506410 w 574597"/>
                    <a:gd name="connsiteY4" fmla="*/ 26279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4458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4458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6279"/>
                      </a:moveTo>
                      <a:cubicBezTo>
                        <a:pt x="488641" y="26279"/>
                        <a:pt x="474237" y="40702"/>
                        <a:pt x="474237" y="58493"/>
                      </a:cubicBezTo>
                      <a:cubicBezTo>
                        <a:pt x="474237" y="76284"/>
                        <a:pt x="488641" y="90707"/>
                        <a:pt x="506410" y="90707"/>
                      </a:cubicBezTo>
                      <a:cubicBezTo>
                        <a:pt x="524179" y="90707"/>
                        <a:pt x="538583" y="76284"/>
                        <a:pt x="538583" y="58493"/>
                      </a:cubicBezTo>
                      <a:cubicBezTo>
                        <a:pt x="538583" y="40702"/>
                        <a:pt x="524179" y="26279"/>
                        <a:pt x="506410" y="26279"/>
                      </a:cubicBezTo>
                      <a:close/>
                      <a:moveTo>
                        <a:pt x="48754" y="0"/>
                      </a:moveTo>
                      <a:lnTo>
                        <a:pt x="304711" y="0"/>
                      </a:lnTo>
                      <a:cubicBezTo>
                        <a:pt x="304711" y="0"/>
                        <a:pt x="304711" y="0"/>
                        <a:pt x="525843" y="0"/>
                      </a:cubicBezTo>
                      <a:cubicBezTo>
                        <a:pt x="574597" y="0"/>
                        <a:pt x="574597" y="54458"/>
                        <a:pt x="574597" y="54458"/>
                      </a:cubicBezTo>
                      <a:cubicBezTo>
                        <a:pt x="574597" y="54458"/>
                        <a:pt x="574597" y="54458"/>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4458"/>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26" name="Freeform: Shape 125">
                  <a:extLst>
                    <a:ext uri="{FF2B5EF4-FFF2-40B4-BE49-F238E27FC236}">
                      <a16:creationId xmlns:a16="http://schemas.microsoft.com/office/drawing/2014/main" id="{AF6167E7-5A73-457E-B6BE-E1DAACC0FF7C}"/>
                    </a:ext>
                  </a:extLst>
                </p:cNvPr>
                <p:cNvSpPr>
                  <a:spLocks/>
                </p:cNvSpPr>
                <p:nvPr/>
              </p:nvSpPr>
              <p:spPr bwMode="auto">
                <a:xfrm>
                  <a:off x="8114718" y="5356750"/>
                  <a:ext cx="574597" cy="116984"/>
                </a:xfrm>
                <a:custGeom>
                  <a:avLst/>
                  <a:gdLst>
                    <a:gd name="connsiteX0" fmla="*/ 506410 w 574597"/>
                    <a:gd name="connsiteY0" fmla="*/ 26280 h 116984"/>
                    <a:gd name="connsiteX1" fmla="*/ 474237 w 574597"/>
                    <a:gd name="connsiteY1" fmla="*/ 58494 h 116984"/>
                    <a:gd name="connsiteX2" fmla="*/ 506410 w 574597"/>
                    <a:gd name="connsiteY2" fmla="*/ 90708 h 116984"/>
                    <a:gd name="connsiteX3" fmla="*/ 538583 w 574597"/>
                    <a:gd name="connsiteY3" fmla="*/ 58494 h 116984"/>
                    <a:gd name="connsiteX4" fmla="*/ 506410 w 574597"/>
                    <a:gd name="connsiteY4" fmla="*/ 26280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6280"/>
                      </a:moveTo>
                      <a:cubicBezTo>
                        <a:pt x="488641" y="26280"/>
                        <a:pt x="474237" y="40703"/>
                        <a:pt x="474237" y="58494"/>
                      </a:cubicBezTo>
                      <a:cubicBezTo>
                        <a:pt x="474237" y="76285"/>
                        <a:pt x="488641" y="90708"/>
                        <a:pt x="506410" y="90708"/>
                      </a:cubicBezTo>
                      <a:cubicBezTo>
                        <a:pt x="524179" y="90708"/>
                        <a:pt x="538583" y="76285"/>
                        <a:pt x="538583" y="58494"/>
                      </a:cubicBezTo>
                      <a:cubicBezTo>
                        <a:pt x="538583" y="40703"/>
                        <a:pt x="524179" y="26280"/>
                        <a:pt x="506410" y="26280"/>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grpSp>
          <p:sp>
            <p:nvSpPr>
              <p:cNvPr id="120" name="TextBox 119">
                <a:extLst>
                  <a:ext uri="{FF2B5EF4-FFF2-40B4-BE49-F238E27FC236}">
                    <a16:creationId xmlns:a16="http://schemas.microsoft.com/office/drawing/2014/main" id="{DF59BC4B-6079-4B13-8431-91C2E8F03876}"/>
                  </a:ext>
                </a:extLst>
              </p:cNvPr>
              <p:cNvSpPr txBox="1"/>
              <p:nvPr/>
            </p:nvSpPr>
            <p:spPr>
              <a:xfrm>
                <a:off x="10249038" y="5950485"/>
                <a:ext cx="878457"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IOPS</a:t>
                </a:r>
              </a:p>
            </p:txBody>
          </p:sp>
          <p:sp>
            <p:nvSpPr>
              <p:cNvPr id="121" name="TextBox 120">
                <a:extLst>
                  <a:ext uri="{FF2B5EF4-FFF2-40B4-BE49-F238E27FC236}">
                    <a16:creationId xmlns:a16="http://schemas.microsoft.com/office/drawing/2014/main" id="{453DEA95-D97C-4107-A6CA-B74506C48478}"/>
                  </a:ext>
                </a:extLst>
              </p:cNvPr>
              <p:cNvSpPr txBox="1"/>
              <p:nvPr/>
            </p:nvSpPr>
            <p:spPr>
              <a:xfrm>
                <a:off x="9112367" y="5950485"/>
                <a:ext cx="843295"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CPU</a:t>
                </a:r>
              </a:p>
            </p:txBody>
          </p:sp>
          <p:sp>
            <p:nvSpPr>
              <p:cNvPr id="122" name="TextBox 121">
                <a:extLst>
                  <a:ext uri="{FF2B5EF4-FFF2-40B4-BE49-F238E27FC236}">
                    <a16:creationId xmlns:a16="http://schemas.microsoft.com/office/drawing/2014/main" id="{35DE4979-9B27-4603-B5F2-B806B22D8DFF}"/>
                  </a:ext>
                </a:extLst>
              </p:cNvPr>
              <p:cNvSpPr txBox="1"/>
              <p:nvPr/>
            </p:nvSpPr>
            <p:spPr>
              <a:xfrm>
                <a:off x="7779819" y="5950485"/>
                <a:ext cx="1244396"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Memory</a:t>
                </a:r>
              </a:p>
            </p:txBody>
          </p:sp>
        </p:grpSp>
      </p:grpSp>
    </p:spTree>
    <p:extLst>
      <p:ext uri="{BB962C8B-B14F-4D97-AF65-F5344CB8AC3E}">
        <p14:creationId xmlns:p14="http://schemas.microsoft.com/office/powerpoint/2010/main" val="273969465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C070AA-71FD-47BA-99B8-DD14C747E0AC}"/>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856" y="2163718"/>
            <a:ext cx="5081461" cy="2505879"/>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defTabSz="951304">
              <a:spcAft>
                <a:spcPts val="612"/>
              </a:spcAft>
              <a:buFont typeface="Arial" panose="020B0604020202020204" pitchFamily="34" charset="0"/>
              <a:buChar char="•"/>
            </a:pPr>
            <a:r>
              <a:rPr lang="en-US" sz="2240" dirty="0">
                <a:solidFill>
                  <a:prstClr val="white"/>
                </a:solidFill>
              </a:rPr>
              <a:t>Normalized across various access methods</a:t>
            </a:r>
          </a:p>
          <a:p>
            <a:pPr defTabSz="951304">
              <a:spcAft>
                <a:spcPts val="612"/>
              </a:spcAft>
            </a:pPr>
            <a:r>
              <a:rPr lang="en-US" sz="2240" dirty="0">
                <a:solidFill>
                  <a:prstClr val="white"/>
                </a:solidFill>
              </a:rPr>
              <a:t>	</a:t>
            </a:r>
            <a:r>
              <a:rPr lang="en-US" sz="2240" dirty="0">
                <a:solidFill>
                  <a:schemeClr val="accent2"/>
                </a:solidFill>
              </a:rPr>
              <a:t>1 RU =  1 read of 1 KB item</a:t>
            </a:r>
            <a:endParaRPr lang="en-US" sz="2240" dirty="0">
              <a:solidFill>
                <a:prstClr val="white"/>
              </a:solidFill>
            </a:endParaRPr>
          </a:p>
          <a:p>
            <a:pPr marL="294675" indent="-294675" defTabSz="951304">
              <a:spcAft>
                <a:spcPts val="612"/>
              </a:spcAft>
              <a:buFont typeface="Arial" panose="020B0604020202020204" pitchFamily="34" charset="0"/>
              <a:buChar char="•"/>
            </a:pPr>
            <a:r>
              <a:rPr lang="en-US" sz="2240" dirty="0">
                <a:solidFill>
                  <a:prstClr val="white"/>
                </a:solidFill>
              </a:rPr>
              <a:t>Each request consumes fixed RUs</a:t>
            </a:r>
          </a:p>
          <a:p>
            <a:pPr marL="294675" indent="-294675" defTabSz="951304">
              <a:spcAft>
                <a:spcPts val="612"/>
              </a:spcAft>
              <a:buFont typeface="Arial" panose="020B0604020202020204" pitchFamily="34" charset="0"/>
              <a:buChar char="•"/>
            </a:pPr>
            <a:r>
              <a:rPr lang="en-US" sz="2240" dirty="0">
                <a:solidFill>
                  <a:prstClr val="white"/>
                </a:solidFill>
              </a:rPr>
              <a:t>Applies to reads, writes, query, and stored procedures</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Request Units</a:t>
            </a:r>
          </a:p>
        </p:txBody>
      </p:sp>
      <p:sp>
        <p:nvSpPr>
          <p:cNvPr id="732" name="Rectangle: Rounded Corners 731">
            <a:extLst>
              <a:ext uri="{FF2B5EF4-FFF2-40B4-BE49-F238E27FC236}">
                <a16:creationId xmlns:a16="http://schemas.microsoft.com/office/drawing/2014/main" id="{F7CA9652-FEEF-4366-852B-4F7C9A052106}"/>
              </a:ext>
            </a:extLst>
          </p:cNvPr>
          <p:cNvSpPr/>
          <p:nvPr/>
        </p:nvSpPr>
        <p:spPr bwMode="auto">
          <a:xfrm>
            <a:off x="6781152" y="1586903"/>
            <a:ext cx="828558" cy="799975"/>
          </a:xfrm>
          <a:prstGeom prst="roundRect">
            <a:avLst/>
          </a:prstGeom>
          <a:solidFill>
            <a:schemeClr val="accent1"/>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3200" b="1" kern="0" dirty="0">
                <a:gradFill>
                  <a:gsLst>
                    <a:gs pos="0">
                      <a:srgbClr val="FFFFFF"/>
                    </a:gs>
                    <a:gs pos="100000">
                      <a:srgbClr val="FFFFFF"/>
                    </a:gs>
                  </a:gsLst>
                  <a:lin ang="5400000" scaled="0"/>
                </a:gradFill>
                <a:latin typeface="Segoe UI"/>
                <a:ea typeface="Segoe UI" pitchFamily="34" charset="0"/>
                <a:cs typeface="Segoe UI" pitchFamily="34" charset="0"/>
              </a:rPr>
              <a:t>RU</a:t>
            </a:r>
          </a:p>
        </p:txBody>
      </p:sp>
      <p:grpSp>
        <p:nvGrpSpPr>
          <p:cNvPr id="101" name="Group 100">
            <a:extLst>
              <a:ext uri="{FF2B5EF4-FFF2-40B4-BE49-F238E27FC236}">
                <a16:creationId xmlns:a16="http://schemas.microsoft.com/office/drawing/2014/main" id="{73C7680C-8334-4357-9DA2-894C5D3F55B0}"/>
              </a:ext>
            </a:extLst>
          </p:cNvPr>
          <p:cNvGrpSpPr/>
          <p:nvPr/>
        </p:nvGrpSpPr>
        <p:grpSpPr>
          <a:xfrm>
            <a:off x="9213056" y="3160883"/>
            <a:ext cx="1572073" cy="444871"/>
            <a:chOff x="9213056" y="3167439"/>
            <a:chExt cx="1572073" cy="444871"/>
          </a:xfrm>
        </p:grpSpPr>
        <p:grpSp>
          <p:nvGrpSpPr>
            <p:cNvPr id="98" name="Group 97">
              <a:extLst>
                <a:ext uri="{FF2B5EF4-FFF2-40B4-BE49-F238E27FC236}">
                  <a16:creationId xmlns:a16="http://schemas.microsoft.com/office/drawing/2014/main" id="{26A1EB54-27B4-40C1-AA23-B282418E1231}"/>
                </a:ext>
              </a:extLst>
            </p:cNvPr>
            <p:cNvGrpSpPr/>
            <p:nvPr/>
          </p:nvGrpSpPr>
          <p:grpSpPr>
            <a:xfrm>
              <a:off x="9213056" y="3167439"/>
              <a:ext cx="444871" cy="444871"/>
              <a:chOff x="7662862" y="3800898"/>
              <a:chExt cx="2743200" cy="2743200"/>
            </a:xfrm>
          </p:grpSpPr>
          <p:sp>
            <p:nvSpPr>
              <p:cNvPr id="27" name="Rectangle 26">
                <a:extLst>
                  <a:ext uri="{FF2B5EF4-FFF2-40B4-BE49-F238E27FC236}">
                    <a16:creationId xmlns:a16="http://schemas.microsoft.com/office/drawing/2014/main" id="{B8D40C34-3F18-42AD-8F4A-D972F3060E0B}"/>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97" name="Group 96">
                <a:extLst>
                  <a:ext uri="{FF2B5EF4-FFF2-40B4-BE49-F238E27FC236}">
                    <a16:creationId xmlns:a16="http://schemas.microsoft.com/office/drawing/2014/main" id="{3AE8FE0E-7BA6-4FB5-A6EA-D012298355BD}"/>
                  </a:ext>
                </a:extLst>
              </p:cNvPr>
              <p:cNvGrpSpPr/>
              <p:nvPr/>
            </p:nvGrpSpPr>
            <p:grpSpPr>
              <a:xfrm>
                <a:off x="7972925" y="4106639"/>
                <a:ext cx="2123075" cy="2135266"/>
                <a:chOff x="7972925" y="4106639"/>
                <a:chExt cx="2123075" cy="2135266"/>
              </a:xfrm>
            </p:grpSpPr>
            <p:grpSp>
              <p:nvGrpSpPr>
                <p:cNvPr id="8" name="Group 7">
                  <a:extLst>
                    <a:ext uri="{FF2B5EF4-FFF2-40B4-BE49-F238E27FC236}">
                      <a16:creationId xmlns:a16="http://schemas.microsoft.com/office/drawing/2014/main" id="{6D129D55-32A4-4C13-A07C-545F0B548944}"/>
                    </a:ext>
                  </a:extLst>
                </p:cNvPr>
                <p:cNvGrpSpPr/>
                <p:nvPr/>
              </p:nvGrpSpPr>
              <p:grpSpPr>
                <a:xfrm>
                  <a:off x="9181600" y="5327505"/>
                  <a:ext cx="914400" cy="914400"/>
                  <a:chOff x="9868780" y="5806439"/>
                  <a:chExt cx="914400" cy="914400"/>
                </a:xfrm>
              </p:grpSpPr>
              <p:sp>
                <p:nvSpPr>
                  <p:cNvPr id="42" name="Rectangle 41">
                    <a:extLst>
                      <a:ext uri="{FF2B5EF4-FFF2-40B4-BE49-F238E27FC236}">
                        <a16:creationId xmlns:a16="http://schemas.microsoft.com/office/drawing/2014/main" id="{932F5FE4-000C-475E-9A55-5417923278A4}"/>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1" name="Freeform: Shape 40">
                    <a:extLst>
                      <a:ext uri="{FF2B5EF4-FFF2-40B4-BE49-F238E27FC236}">
                        <a16:creationId xmlns:a16="http://schemas.microsoft.com/office/drawing/2014/main" id="{C1ACF98E-E0B8-4674-A2C0-F2C911F3C595}"/>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7" name="Group 46">
                  <a:extLst>
                    <a:ext uri="{FF2B5EF4-FFF2-40B4-BE49-F238E27FC236}">
                      <a16:creationId xmlns:a16="http://schemas.microsoft.com/office/drawing/2014/main" id="{87AC3769-0BFA-4512-8C0C-8096DA8164AB}"/>
                    </a:ext>
                  </a:extLst>
                </p:cNvPr>
                <p:cNvGrpSpPr/>
                <p:nvPr/>
              </p:nvGrpSpPr>
              <p:grpSpPr>
                <a:xfrm>
                  <a:off x="8577262" y="4717072"/>
                  <a:ext cx="914400" cy="914400"/>
                  <a:chOff x="7910563" y="5193187"/>
                  <a:chExt cx="914400" cy="914400"/>
                </a:xfrm>
              </p:grpSpPr>
              <p:sp>
                <p:nvSpPr>
                  <p:cNvPr id="93" name="Freeform: Shape 92">
                    <a:extLst>
                      <a:ext uri="{FF2B5EF4-FFF2-40B4-BE49-F238E27FC236}">
                        <a16:creationId xmlns:a16="http://schemas.microsoft.com/office/drawing/2014/main" id="{98808515-F136-432D-A44E-9E044255429D}"/>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6" name="Rectangle 85">
                    <a:extLst>
                      <a:ext uri="{FF2B5EF4-FFF2-40B4-BE49-F238E27FC236}">
                        <a16:creationId xmlns:a16="http://schemas.microsoft.com/office/drawing/2014/main" id="{D41B6C3C-0D1A-4903-806C-F43191EB0EB2}"/>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6" name="Group 95">
                  <a:extLst>
                    <a:ext uri="{FF2B5EF4-FFF2-40B4-BE49-F238E27FC236}">
                      <a16:creationId xmlns:a16="http://schemas.microsoft.com/office/drawing/2014/main" id="{730AD7BE-7169-4C66-9F25-C7B1F7A55253}"/>
                    </a:ext>
                  </a:extLst>
                </p:cNvPr>
                <p:cNvGrpSpPr/>
                <p:nvPr/>
              </p:nvGrpSpPr>
              <p:grpSpPr>
                <a:xfrm>
                  <a:off x="7972925" y="4106639"/>
                  <a:ext cx="914400" cy="914400"/>
                  <a:chOff x="7972925" y="4106639"/>
                  <a:chExt cx="914400" cy="914400"/>
                </a:xfrm>
              </p:grpSpPr>
              <p:sp>
                <p:nvSpPr>
                  <p:cNvPr id="49" name="Rectangle 48">
                    <a:extLst>
                      <a:ext uri="{FF2B5EF4-FFF2-40B4-BE49-F238E27FC236}">
                        <a16:creationId xmlns:a16="http://schemas.microsoft.com/office/drawing/2014/main" id="{C3C1B43A-3EBB-4605-8BB0-1D26958843A8}"/>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Freeform: Shape 49">
                    <a:extLst>
                      <a:ext uri="{FF2B5EF4-FFF2-40B4-BE49-F238E27FC236}">
                        <a16:creationId xmlns:a16="http://schemas.microsoft.com/office/drawing/2014/main" id="{9BDD3B2D-7D5E-4857-85FF-E869C9A39404}"/>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57" name="Rectangle 56">
                    <a:extLst>
                      <a:ext uri="{FF2B5EF4-FFF2-40B4-BE49-F238E27FC236}">
                        <a16:creationId xmlns:a16="http://schemas.microsoft.com/office/drawing/2014/main" id="{4640B460-FCD4-403F-89CA-ED5C1836FB13}"/>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9" name="Rectangle 78">
                    <a:extLst>
                      <a:ext uri="{FF2B5EF4-FFF2-40B4-BE49-F238E27FC236}">
                        <a16:creationId xmlns:a16="http://schemas.microsoft.com/office/drawing/2014/main" id="{063468A0-7A04-452F-A684-0CF97518D98E}"/>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cxnSp>
          <p:nvCxnSpPr>
            <p:cNvPr id="100" name="Straight Connector 99">
              <a:extLst>
                <a:ext uri="{FF2B5EF4-FFF2-40B4-BE49-F238E27FC236}">
                  <a16:creationId xmlns:a16="http://schemas.microsoft.com/office/drawing/2014/main" id="{837A5DFB-147D-4085-8DDC-46EDA549CCB9}"/>
                </a:ext>
              </a:extLst>
            </p:cNvPr>
            <p:cNvCxnSpPr>
              <a:cxnSpLocks/>
            </p:cNvCxnSpPr>
            <p:nvPr/>
          </p:nvCxnSpPr>
          <p:spPr>
            <a:xfrm>
              <a:off x="9836944" y="3389874"/>
              <a:ext cx="335756" cy="0"/>
            </a:xfrm>
            <a:prstGeom prst="line">
              <a:avLst/>
            </a:prstGeom>
            <a:ln w="28575">
              <a:solidFill>
                <a:schemeClr val="accent3"/>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4" name="Group 103">
              <a:extLst>
                <a:ext uri="{FF2B5EF4-FFF2-40B4-BE49-F238E27FC236}">
                  <a16:creationId xmlns:a16="http://schemas.microsoft.com/office/drawing/2014/main" id="{9F724DF2-73EF-4DE8-A047-1895D7F4B124}"/>
                </a:ext>
              </a:extLst>
            </p:cNvPr>
            <p:cNvGrpSpPr/>
            <p:nvPr/>
          </p:nvGrpSpPr>
          <p:grpSpPr>
            <a:xfrm>
              <a:off x="10340258" y="3167439"/>
              <a:ext cx="444871" cy="444871"/>
              <a:chOff x="7662862" y="3800898"/>
              <a:chExt cx="2743200" cy="2743200"/>
            </a:xfrm>
          </p:grpSpPr>
          <p:sp>
            <p:nvSpPr>
              <p:cNvPr id="105" name="Rectangle 104">
                <a:extLst>
                  <a:ext uri="{FF2B5EF4-FFF2-40B4-BE49-F238E27FC236}">
                    <a16:creationId xmlns:a16="http://schemas.microsoft.com/office/drawing/2014/main" id="{30FCDC24-EC1E-4CCE-95E6-05F77A17AB0C}"/>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06" name="Group 105">
                <a:extLst>
                  <a:ext uri="{FF2B5EF4-FFF2-40B4-BE49-F238E27FC236}">
                    <a16:creationId xmlns:a16="http://schemas.microsoft.com/office/drawing/2014/main" id="{4B4F3E5F-7DA8-47CE-9A3C-C3D43F6ECC67}"/>
                  </a:ext>
                </a:extLst>
              </p:cNvPr>
              <p:cNvGrpSpPr/>
              <p:nvPr/>
            </p:nvGrpSpPr>
            <p:grpSpPr>
              <a:xfrm>
                <a:off x="7972925" y="4106639"/>
                <a:ext cx="2123075" cy="2135266"/>
                <a:chOff x="7972925" y="4106639"/>
                <a:chExt cx="2123075" cy="2135266"/>
              </a:xfrm>
            </p:grpSpPr>
            <p:grpSp>
              <p:nvGrpSpPr>
                <p:cNvPr id="107" name="Group 106">
                  <a:extLst>
                    <a:ext uri="{FF2B5EF4-FFF2-40B4-BE49-F238E27FC236}">
                      <a16:creationId xmlns:a16="http://schemas.microsoft.com/office/drawing/2014/main" id="{331B02DE-9D3E-475B-A3F3-159B947CDA4E}"/>
                    </a:ext>
                  </a:extLst>
                </p:cNvPr>
                <p:cNvGrpSpPr/>
                <p:nvPr/>
              </p:nvGrpSpPr>
              <p:grpSpPr>
                <a:xfrm>
                  <a:off x="9181600" y="5327505"/>
                  <a:ext cx="914400" cy="914400"/>
                  <a:chOff x="9868780" y="5806439"/>
                  <a:chExt cx="914400" cy="914400"/>
                </a:xfrm>
              </p:grpSpPr>
              <p:sp>
                <p:nvSpPr>
                  <p:cNvPr id="116" name="Rectangle 115">
                    <a:extLst>
                      <a:ext uri="{FF2B5EF4-FFF2-40B4-BE49-F238E27FC236}">
                        <a16:creationId xmlns:a16="http://schemas.microsoft.com/office/drawing/2014/main" id="{D53B5DCB-34AF-4FAB-8A6E-36BDEE93344D}"/>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Shape 116">
                    <a:extLst>
                      <a:ext uri="{FF2B5EF4-FFF2-40B4-BE49-F238E27FC236}">
                        <a16:creationId xmlns:a16="http://schemas.microsoft.com/office/drawing/2014/main" id="{AA3FA384-A972-4617-BFA0-D5D9E419179E}"/>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08" name="Group 107">
                  <a:extLst>
                    <a:ext uri="{FF2B5EF4-FFF2-40B4-BE49-F238E27FC236}">
                      <a16:creationId xmlns:a16="http://schemas.microsoft.com/office/drawing/2014/main" id="{21FD2D93-65F8-4753-91F0-9BA66274461A}"/>
                    </a:ext>
                  </a:extLst>
                </p:cNvPr>
                <p:cNvGrpSpPr/>
                <p:nvPr/>
              </p:nvGrpSpPr>
              <p:grpSpPr>
                <a:xfrm>
                  <a:off x="8577262" y="4717072"/>
                  <a:ext cx="914400" cy="914400"/>
                  <a:chOff x="7910563" y="5193187"/>
                  <a:chExt cx="914400" cy="914400"/>
                </a:xfrm>
              </p:grpSpPr>
              <p:sp>
                <p:nvSpPr>
                  <p:cNvPr id="114" name="Freeform: Shape 113">
                    <a:extLst>
                      <a:ext uri="{FF2B5EF4-FFF2-40B4-BE49-F238E27FC236}">
                        <a16:creationId xmlns:a16="http://schemas.microsoft.com/office/drawing/2014/main" id="{77652346-6751-48EE-AC2D-83C60EB9C47B}"/>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Rectangle 114">
                    <a:extLst>
                      <a:ext uri="{FF2B5EF4-FFF2-40B4-BE49-F238E27FC236}">
                        <a16:creationId xmlns:a16="http://schemas.microsoft.com/office/drawing/2014/main" id="{ECF33A99-F180-4C7D-A63B-FBEC4607EF66}"/>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09" name="Group 108">
                  <a:extLst>
                    <a:ext uri="{FF2B5EF4-FFF2-40B4-BE49-F238E27FC236}">
                      <a16:creationId xmlns:a16="http://schemas.microsoft.com/office/drawing/2014/main" id="{01FCE03D-9725-4D26-9234-A77F0D5F5243}"/>
                    </a:ext>
                  </a:extLst>
                </p:cNvPr>
                <p:cNvGrpSpPr/>
                <p:nvPr/>
              </p:nvGrpSpPr>
              <p:grpSpPr>
                <a:xfrm>
                  <a:off x="7972925" y="4106639"/>
                  <a:ext cx="914400" cy="914400"/>
                  <a:chOff x="7972925" y="4106639"/>
                  <a:chExt cx="914400" cy="914400"/>
                </a:xfrm>
              </p:grpSpPr>
              <p:sp>
                <p:nvSpPr>
                  <p:cNvPr id="110" name="Rectangle 109">
                    <a:extLst>
                      <a:ext uri="{FF2B5EF4-FFF2-40B4-BE49-F238E27FC236}">
                        <a16:creationId xmlns:a16="http://schemas.microsoft.com/office/drawing/2014/main" id="{BB24CF22-DFF5-4133-A894-988313CC0AB2}"/>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Shape 49">
                    <a:extLst>
                      <a:ext uri="{FF2B5EF4-FFF2-40B4-BE49-F238E27FC236}">
                        <a16:creationId xmlns:a16="http://schemas.microsoft.com/office/drawing/2014/main" id="{411E3382-91CB-4B33-A8B1-E9436E3BFDF3}"/>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Rectangle 111">
                    <a:extLst>
                      <a:ext uri="{FF2B5EF4-FFF2-40B4-BE49-F238E27FC236}">
                        <a16:creationId xmlns:a16="http://schemas.microsoft.com/office/drawing/2014/main" id="{769FE73B-74DE-425E-A3DD-3DA6F8A3F2BF}"/>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Rectangle 112">
                    <a:extLst>
                      <a:ext uri="{FF2B5EF4-FFF2-40B4-BE49-F238E27FC236}">
                        <a16:creationId xmlns:a16="http://schemas.microsoft.com/office/drawing/2014/main" id="{765E4586-84CB-43C6-A3FC-EEC606369B21}"/>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grpSp>
        <p:nvGrpSpPr>
          <p:cNvPr id="119" name="Group 118">
            <a:extLst>
              <a:ext uri="{FF2B5EF4-FFF2-40B4-BE49-F238E27FC236}">
                <a16:creationId xmlns:a16="http://schemas.microsoft.com/office/drawing/2014/main" id="{8AD9EB73-5F73-4828-9A2E-D138BDA4EED4}"/>
              </a:ext>
            </a:extLst>
          </p:cNvPr>
          <p:cNvGrpSpPr/>
          <p:nvPr/>
        </p:nvGrpSpPr>
        <p:grpSpPr>
          <a:xfrm>
            <a:off x="9213056" y="3852030"/>
            <a:ext cx="1572073" cy="444871"/>
            <a:chOff x="9213056" y="3167439"/>
            <a:chExt cx="1572073" cy="444871"/>
          </a:xfrm>
        </p:grpSpPr>
        <p:grpSp>
          <p:nvGrpSpPr>
            <p:cNvPr id="120" name="Group 119">
              <a:extLst>
                <a:ext uri="{FF2B5EF4-FFF2-40B4-BE49-F238E27FC236}">
                  <a16:creationId xmlns:a16="http://schemas.microsoft.com/office/drawing/2014/main" id="{2AD75BF0-CDCA-4275-804C-AEC9E16B99D4}"/>
                </a:ext>
              </a:extLst>
            </p:cNvPr>
            <p:cNvGrpSpPr/>
            <p:nvPr/>
          </p:nvGrpSpPr>
          <p:grpSpPr>
            <a:xfrm>
              <a:off x="9213056" y="3167439"/>
              <a:ext cx="444871" cy="444871"/>
              <a:chOff x="7662862" y="3800898"/>
              <a:chExt cx="2743200" cy="2743200"/>
            </a:xfrm>
          </p:grpSpPr>
          <p:sp>
            <p:nvSpPr>
              <p:cNvPr id="136" name="Rectangle 135">
                <a:extLst>
                  <a:ext uri="{FF2B5EF4-FFF2-40B4-BE49-F238E27FC236}">
                    <a16:creationId xmlns:a16="http://schemas.microsoft.com/office/drawing/2014/main" id="{DD95A2A8-BAE0-4EFE-8BC9-32AB8BBF9620}"/>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37" name="Group 136">
                <a:extLst>
                  <a:ext uri="{FF2B5EF4-FFF2-40B4-BE49-F238E27FC236}">
                    <a16:creationId xmlns:a16="http://schemas.microsoft.com/office/drawing/2014/main" id="{CB191F59-3B5F-46D6-9818-4C8AEB43E4A7}"/>
                  </a:ext>
                </a:extLst>
              </p:cNvPr>
              <p:cNvGrpSpPr/>
              <p:nvPr/>
            </p:nvGrpSpPr>
            <p:grpSpPr>
              <a:xfrm>
                <a:off x="7972925" y="4106639"/>
                <a:ext cx="2123075" cy="2135266"/>
                <a:chOff x="7972925" y="4106639"/>
                <a:chExt cx="2123075" cy="2135266"/>
              </a:xfrm>
            </p:grpSpPr>
            <p:grpSp>
              <p:nvGrpSpPr>
                <p:cNvPr id="138" name="Group 137">
                  <a:extLst>
                    <a:ext uri="{FF2B5EF4-FFF2-40B4-BE49-F238E27FC236}">
                      <a16:creationId xmlns:a16="http://schemas.microsoft.com/office/drawing/2014/main" id="{0360E500-13B9-44A3-9C3E-EE2FC26BD26C}"/>
                    </a:ext>
                  </a:extLst>
                </p:cNvPr>
                <p:cNvGrpSpPr/>
                <p:nvPr/>
              </p:nvGrpSpPr>
              <p:grpSpPr>
                <a:xfrm>
                  <a:off x="9181600" y="5327505"/>
                  <a:ext cx="914400" cy="914400"/>
                  <a:chOff x="9868780" y="5806439"/>
                  <a:chExt cx="914400" cy="914400"/>
                </a:xfrm>
              </p:grpSpPr>
              <p:sp>
                <p:nvSpPr>
                  <p:cNvPr id="147" name="Rectangle 146">
                    <a:extLst>
                      <a:ext uri="{FF2B5EF4-FFF2-40B4-BE49-F238E27FC236}">
                        <a16:creationId xmlns:a16="http://schemas.microsoft.com/office/drawing/2014/main" id="{CDC2FB88-B722-42FB-B683-B26E2D1B3827}"/>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Shape 147">
                    <a:extLst>
                      <a:ext uri="{FF2B5EF4-FFF2-40B4-BE49-F238E27FC236}">
                        <a16:creationId xmlns:a16="http://schemas.microsoft.com/office/drawing/2014/main" id="{F1F1F7C6-C49D-4726-BDF8-ADFA55DA58D6}"/>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39" name="Group 138">
                  <a:extLst>
                    <a:ext uri="{FF2B5EF4-FFF2-40B4-BE49-F238E27FC236}">
                      <a16:creationId xmlns:a16="http://schemas.microsoft.com/office/drawing/2014/main" id="{8C61861B-FA64-4685-9B5F-ADAE4C3ED06E}"/>
                    </a:ext>
                  </a:extLst>
                </p:cNvPr>
                <p:cNvGrpSpPr/>
                <p:nvPr/>
              </p:nvGrpSpPr>
              <p:grpSpPr>
                <a:xfrm>
                  <a:off x="8577262" y="4717072"/>
                  <a:ext cx="914400" cy="914400"/>
                  <a:chOff x="7910563" y="5193187"/>
                  <a:chExt cx="914400" cy="914400"/>
                </a:xfrm>
              </p:grpSpPr>
              <p:sp>
                <p:nvSpPr>
                  <p:cNvPr id="145" name="Freeform: Shape 144">
                    <a:extLst>
                      <a:ext uri="{FF2B5EF4-FFF2-40B4-BE49-F238E27FC236}">
                        <a16:creationId xmlns:a16="http://schemas.microsoft.com/office/drawing/2014/main" id="{1E58AE24-49A4-485A-9BE6-6A2B04C41514}"/>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Rectangle 145">
                    <a:extLst>
                      <a:ext uri="{FF2B5EF4-FFF2-40B4-BE49-F238E27FC236}">
                        <a16:creationId xmlns:a16="http://schemas.microsoft.com/office/drawing/2014/main" id="{4FE138DF-234A-4243-A8FB-FBB33915F9A2}"/>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40" name="Group 139">
                  <a:extLst>
                    <a:ext uri="{FF2B5EF4-FFF2-40B4-BE49-F238E27FC236}">
                      <a16:creationId xmlns:a16="http://schemas.microsoft.com/office/drawing/2014/main" id="{ACC5C4DC-3D49-4D65-9760-D8BA3667AD9A}"/>
                    </a:ext>
                  </a:extLst>
                </p:cNvPr>
                <p:cNvGrpSpPr/>
                <p:nvPr/>
              </p:nvGrpSpPr>
              <p:grpSpPr>
                <a:xfrm>
                  <a:off x="7972925" y="4106639"/>
                  <a:ext cx="914400" cy="914400"/>
                  <a:chOff x="7972925" y="4106639"/>
                  <a:chExt cx="914400" cy="914400"/>
                </a:xfrm>
              </p:grpSpPr>
              <p:sp>
                <p:nvSpPr>
                  <p:cNvPr id="141" name="Rectangle 140">
                    <a:extLst>
                      <a:ext uri="{FF2B5EF4-FFF2-40B4-BE49-F238E27FC236}">
                        <a16:creationId xmlns:a16="http://schemas.microsoft.com/office/drawing/2014/main" id="{DDB341B6-A904-4C66-B03B-4A6885B03D17}"/>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Shape 49">
                    <a:extLst>
                      <a:ext uri="{FF2B5EF4-FFF2-40B4-BE49-F238E27FC236}">
                        <a16:creationId xmlns:a16="http://schemas.microsoft.com/office/drawing/2014/main" id="{FD294623-00CE-4BDE-9427-3187087C129D}"/>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Rectangle 142">
                    <a:extLst>
                      <a:ext uri="{FF2B5EF4-FFF2-40B4-BE49-F238E27FC236}">
                        <a16:creationId xmlns:a16="http://schemas.microsoft.com/office/drawing/2014/main" id="{FB4817F4-18D2-4B16-8625-F4A59138F688}"/>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Rectangle 143">
                    <a:extLst>
                      <a:ext uri="{FF2B5EF4-FFF2-40B4-BE49-F238E27FC236}">
                        <a16:creationId xmlns:a16="http://schemas.microsoft.com/office/drawing/2014/main" id="{46B1D399-F175-4B48-9F4D-DC769F3549CF}"/>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cxnSp>
          <p:nvCxnSpPr>
            <p:cNvPr id="121" name="Straight Connector 120">
              <a:extLst>
                <a:ext uri="{FF2B5EF4-FFF2-40B4-BE49-F238E27FC236}">
                  <a16:creationId xmlns:a16="http://schemas.microsoft.com/office/drawing/2014/main" id="{72931F2C-F324-4348-950A-C9C0B07136B4}"/>
                </a:ext>
              </a:extLst>
            </p:cNvPr>
            <p:cNvCxnSpPr>
              <a:cxnSpLocks/>
            </p:cNvCxnSpPr>
            <p:nvPr/>
          </p:nvCxnSpPr>
          <p:spPr>
            <a:xfrm>
              <a:off x="9836944" y="3389874"/>
              <a:ext cx="335756" cy="0"/>
            </a:xfrm>
            <a:prstGeom prst="line">
              <a:avLst/>
            </a:prstGeom>
            <a:ln w="28575">
              <a:solidFill>
                <a:schemeClr val="accent3"/>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22" name="Group 121">
              <a:extLst>
                <a:ext uri="{FF2B5EF4-FFF2-40B4-BE49-F238E27FC236}">
                  <a16:creationId xmlns:a16="http://schemas.microsoft.com/office/drawing/2014/main" id="{EC536FF8-F9E4-46D4-AD11-9FFCD5349489}"/>
                </a:ext>
              </a:extLst>
            </p:cNvPr>
            <p:cNvGrpSpPr/>
            <p:nvPr/>
          </p:nvGrpSpPr>
          <p:grpSpPr>
            <a:xfrm>
              <a:off x="10340258" y="3167439"/>
              <a:ext cx="444871" cy="444871"/>
              <a:chOff x="7662862" y="3800898"/>
              <a:chExt cx="2743200" cy="2743200"/>
            </a:xfrm>
          </p:grpSpPr>
          <p:sp>
            <p:nvSpPr>
              <p:cNvPr id="123" name="Rectangle 122">
                <a:extLst>
                  <a:ext uri="{FF2B5EF4-FFF2-40B4-BE49-F238E27FC236}">
                    <a16:creationId xmlns:a16="http://schemas.microsoft.com/office/drawing/2014/main" id="{0746BE45-FB3C-4481-BD31-959C9DD681B4}"/>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24" name="Group 123">
                <a:extLst>
                  <a:ext uri="{FF2B5EF4-FFF2-40B4-BE49-F238E27FC236}">
                    <a16:creationId xmlns:a16="http://schemas.microsoft.com/office/drawing/2014/main" id="{76A51A11-BAA8-488B-8AAE-50BB07D19832}"/>
                  </a:ext>
                </a:extLst>
              </p:cNvPr>
              <p:cNvGrpSpPr/>
              <p:nvPr/>
            </p:nvGrpSpPr>
            <p:grpSpPr>
              <a:xfrm>
                <a:off x="7972925" y="4106639"/>
                <a:ext cx="2123075" cy="2135266"/>
                <a:chOff x="7972925" y="4106639"/>
                <a:chExt cx="2123075" cy="2135266"/>
              </a:xfrm>
            </p:grpSpPr>
            <p:grpSp>
              <p:nvGrpSpPr>
                <p:cNvPr id="125" name="Group 124">
                  <a:extLst>
                    <a:ext uri="{FF2B5EF4-FFF2-40B4-BE49-F238E27FC236}">
                      <a16:creationId xmlns:a16="http://schemas.microsoft.com/office/drawing/2014/main" id="{E3363D61-FD69-45DF-BBE6-53E2203CCA74}"/>
                    </a:ext>
                  </a:extLst>
                </p:cNvPr>
                <p:cNvGrpSpPr/>
                <p:nvPr/>
              </p:nvGrpSpPr>
              <p:grpSpPr>
                <a:xfrm>
                  <a:off x="9181600" y="5327505"/>
                  <a:ext cx="914400" cy="914400"/>
                  <a:chOff x="9868780" y="5806439"/>
                  <a:chExt cx="914400" cy="914400"/>
                </a:xfrm>
              </p:grpSpPr>
              <p:sp>
                <p:nvSpPr>
                  <p:cNvPr id="134" name="Rectangle 133">
                    <a:extLst>
                      <a:ext uri="{FF2B5EF4-FFF2-40B4-BE49-F238E27FC236}">
                        <a16:creationId xmlns:a16="http://schemas.microsoft.com/office/drawing/2014/main" id="{2CDC9A89-4335-4A2B-9F1D-FC55D6EB8568}"/>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Shape 134">
                    <a:extLst>
                      <a:ext uri="{FF2B5EF4-FFF2-40B4-BE49-F238E27FC236}">
                        <a16:creationId xmlns:a16="http://schemas.microsoft.com/office/drawing/2014/main" id="{B9DA2008-A50B-483A-BDC5-65F742A9BF09}"/>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26" name="Group 125">
                  <a:extLst>
                    <a:ext uri="{FF2B5EF4-FFF2-40B4-BE49-F238E27FC236}">
                      <a16:creationId xmlns:a16="http://schemas.microsoft.com/office/drawing/2014/main" id="{3BC148DB-CBFC-446D-AD4A-B818AB34D075}"/>
                    </a:ext>
                  </a:extLst>
                </p:cNvPr>
                <p:cNvGrpSpPr/>
                <p:nvPr/>
              </p:nvGrpSpPr>
              <p:grpSpPr>
                <a:xfrm>
                  <a:off x="8577262" y="4717072"/>
                  <a:ext cx="914400" cy="914400"/>
                  <a:chOff x="7910563" y="5193187"/>
                  <a:chExt cx="914400" cy="914400"/>
                </a:xfrm>
              </p:grpSpPr>
              <p:sp>
                <p:nvSpPr>
                  <p:cNvPr id="132" name="Freeform: Shape 131">
                    <a:extLst>
                      <a:ext uri="{FF2B5EF4-FFF2-40B4-BE49-F238E27FC236}">
                        <a16:creationId xmlns:a16="http://schemas.microsoft.com/office/drawing/2014/main" id="{5228FC44-4421-4C67-844A-A8666A1ED25C}"/>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Rectangle 132">
                    <a:extLst>
                      <a:ext uri="{FF2B5EF4-FFF2-40B4-BE49-F238E27FC236}">
                        <a16:creationId xmlns:a16="http://schemas.microsoft.com/office/drawing/2014/main" id="{D487BFE0-3E83-43B8-BCA5-59290335A2F4}"/>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27" name="Group 126">
                  <a:extLst>
                    <a:ext uri="{FF2B5EF4-FFF2-40B4-BE49-F238E27FC236}">
                      <a16:creationId xmlns:a16="http://schemas.microsoft.com/office/drawing/2014/main" id="{DC3CBCC2-0089-4489-84EC-92246A37D8DC}"/>
                    </a:ext>
                  </a:extLst>
                </p:cNvPr>
                <p:cNvGrpSpPr/>
                <p:nvPr/>
              </p:nvGrpSpPr>
              <p:grpSpPr>
                <a:xfrm>
                  <a:off x="7972925" y="4106639"/>
                  <a:ext cx="914400" cy="914400"/>
                  <a:chOff x="7972925" y="4106639"/>
                  <a:chExt cx="914400" cy="914400"/>
                </a:xfrm>
              </p:grpSpPr>
              <p:sp>
                <p:nvSpPr>
                  <p:cNvPr id="128" name="Rectangle 127">
                    <a:extLst>
                      <a:ext uri="{FF2B5EF4-FFF2-40B4-BE49-F238E27FC236}">
                        <a16:creationId xmlns:a16="http://schemas.microsoft.com/office/drawing/2014/main" id="{291D1117-FDA0-4D2D-A760-C67CCB548F7F}"/>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Shape 49">
                    <a:extLst>
                      <a:ext uri="{FF2B5EF4-FFF2-40B4-BE49-F238E27FC236}">
                        <a16:creationId xmlns:a16="http://schemas.microsoft.com/office/drawing/2014/main" id="{D152E427-5AE6-4C82-9512-295D6C89DFE8}"/>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Rectangle 129">
                    <a:extLst>
                      <a:ext uri="{FF2B5EF4-FFF2-40B4-BE49-F238E27FC236}">
                        <a16:creationId xmlns:a16="http://schemas.microsoft.com/office/drawing/2014/main" id="{03309227-C7E4-4401-9340-A84739A04591}"/>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Rectangle 130">
                    <a:extLst>
                      <a:ext uri="{FF2B5EF4-FFF2-40B4-BE49-F238E27FC236}">
                        <a16:creationId xmlns:a16="http://schemas.microsoft.com/office/drawing/2014/main" id="{8D0F8340-F9A5-4C01-BA1A-0CEEED195675}"/>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grpSp>
        <p:nvGrpSpPr>
          <p:cNvPr id="149" name="Group 148">
            <a:extLst>
              <a:ext uri="{FF2B5EF4-FFF2-40B4-BE49-F238E27FC236}">
                <a16:creationId xmlns:a16="http://schemas.microsoft.com/office/drawing/2014/main" id="{D1A2C898-626C-40A3-A47A-34096B3E55E2}"/>
              </a:ext>
            </a:extLst>
          </p:cNvPr>
          <p:cNvGrpSpPr/>
          <p:nvPr/>
        </p:nvGrpSpPr>
        <p:grpSpPr>
          <a:xfrm>
            <a:off x="9213056" y="4543177"/>
            <a:ext cx="1572073" cy="444871"/>
            <a:chOff x="9213056" y="3167439"/>
            <a:chExt cx="1572073" cy="444871"/>
          </a:xfrm>
        </p:grpSpPr>
        <p:grpSp>
          <p:nvGrpSpPr>
            <p:cNvPr id="150" name="Group 149">
              <a:extLst>
                <a:ext uri="{FF2B5EF4-FFF2-40B4-BE49-F238E27FC236}">
                  <a16:creationId xmlns:a16="http://schemas.microsoft.com/office/drawing/2014/main" id="{E36CC2F6-3D05-4A05-86ED-C83A1248D1B9}"/>
                </a:ext>
              </a:extLst>
            </p:cNvPr>
            <p:cNvGrpSpPr/>
            <p:nvPr/>
          </p:nvGrpSpPr>
          <p:grpSpPr>
            <a:xfrm>
              <a:off x="9213056" y="3167439"/>
              <a:ext cx="444871" cy="444871"/>
              <a:chOff x="7662862" y="3800898"/>
              <a:chExt cx="2743200" cy="2743200"/>
            </a:xfrm>
          </p:grpSpPr>
          <p:sp>
            <p:nvSpPr>
              <p:cNvPr id="166" name="Rectangle 165">
                <a:extLst>
                  <a:ext uri="{FF2B5EF4-FFF2-40B4-BE49-F238E27FC236}">
                    <a16:creationId xmlns:a16="http://schemas.microsoft.com/office/drawing/2014/main" id="{8A0B99C9-2070-4596-B448-F3548022911A}"/>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67" name="Group 166">
                <a:extLst>
                  <a:ext uri="{FF2B5EF4-FFF2-40B4-BE49-F238E27FC236}">
                    <a16:creationId xmlns:a16="http://schemas.microsoft.com/office/drawing/2014/main" id="{6DB12685-DE0D-49D4-AB6E-2AD0AD6A50B8}"/>
                  </a:ext>
                </a:extLst>
              </p:cNvPr>
              <p:cNvGrpSpPr/>
              <p:nvPr/>
            </p:nvGrpSpPr>
            <p:grpSpPr>
              <a:xfrm>
                <a:off x="7972925" y="4106639"/>
                <a:ext cx="2123075" cy="2135266"/>
                <a:chOff x="7972925" y="4106639"/>
                <a:chExt cx="2123075" cy="2135266"/>
              </a:xfrm>
            </p:grpSpPr>
            <p:grpSp>
              <p:nvGrpSpPr>
                <p:cNvPr id="168" name="Group 167">
                  <a:extLst>
                    <a:ext uri="{FF2B5EF4-FFF2-40B4-BE49-F238E27FC236}">
                      <a16:creationId xmlns:a16="http://schemas.microsoft.com/office/drawing/2014/main" id="{61A7EEEB-524D-4FDF-9FF8-B4930E5FC04F}"/>
                    </a:ext>
                  </a:extLst>
                </p:cNvPr>
                <p:cNvGrpSpPr/>
                <p:nvPr/>
              </p:nvGrpSpPr>
              <p:grpSpPr>
                <a:xfrm>
                  <a:off x="9181600" y="5327505"/>
                  <a:ext cx="914400" cy="914400"/>
                  <a:chOff x="9868780" y="5806439"/>
                  <a:chExt cx="914400" cy="914400"/>
                </a:xfrm>
              </p:grpSpPr>
              <p:sp>
                <p:nvSpPr>
                  <p:cNvPr id="177" name="Rectangle 176">
                    <a:extLst>
                      <a:ext uri="{FF2B5EF4-FFF2-40B4-BE49-F238E27FC236}">
                        <a16:creationId xmlns:a16="http://schemas.microsoft.com/office/drawing/2014/main" id="{26F5E0FE-0171-4A9D-BD1B-030B048DE718}"/>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Shape 177">
                    <a:extLst>
                      <a:ext uri="{FF2B5EF4-FFF2-40B4-BE49-F238E27FC236}">
                        <a16:creationId xmlns:a16="http://schemas.microsoft.com/office/drawing/2014/main" id="{27A42573-3A7B-42D7-B1F9-9E0E7660C95F}"/>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69" name="Group 168">
                  <a:extLst>
                    <a:ext uri="{FF2B5EF4-FFF2-40B4-BE49-F238E27FC236}">
                      <a16:creationId xmlns:a16="http://schemas.microsoft.com/office/drawing/2014/main" id="{78AE081F-26DB-46C5-84E6-7E90B45818CB}"/>
                    </a:ext>
                  </a:extLst>
                </p:cNvPr>
                <p:cNvGrpSpPr/>
                <p:nvPr/>
              </p:nvGrpSpPr>
              <p:grpSpPr>
                <a:xfrm>
                  <a:off x="8577262" y="4717072"/>
                  <a:ext cx="914400" cy="914400"/>
                  <a:chOff x="7910563" y="5193187"/>
                  <a:chExt cx="914400" cy="914400"/>
                </a:xfrm>
              </p:grpSpPr>
              <p:sp>
                <p:nvSpPr>
                  <p:cNvPr id="175" name="Freeform: Shape 174">
                    <a:extLst>
                      <a:ext uri="{FF2B5EF4-FFF2-40B4-BE49-F238E27FC236}">
                        <a16:creationId xmlns:a16="http://schemas.microsoft.com/office/drawing/2014/main" id="{15815D16-3B49-4D68-BFEB-38F1A05D0AF4}"/>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Rectangle 175">
                    <a:extLst>
                      <a:ext uri="{FF2B5EF4-FFF2-40B4-BE49-F238E27FC236}">
                        <a16:creationId xmlns:a16="http://schemas.microsoft.com/office/drawing/2014/main" id="{47FE37F4-B1AF-4E52-A120-4D499E173645}"/>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70" name="Group 169">
                  <a:extLst>
                    <a:ext uri="{FF2B5EF4-FFF2-40B4-BE49-F238E27FC236}">
                      <a16:creationId xmlns:a16="http://schemas.microsoft.com/office/drawing/2014/main" id="{6AB0902B-1846-4AB3-8F8A-39C87E325A57}"/>
                    </a:ext>
                  </a:extLst>
                </p:cNvPr>
                <p:cNvGrpSpPr/>
                <p:nvPr/>
              </p:nvGrpSpPr>
              <p:grpSpPr>
                <a:xfrm>
                  <a:off x="7972925" y="4106639"/>
                  <a:ext cx="914400" cy="914400"/>
                  <a:chOff x="7972925" y="4106639"/>
                  <a:chExt cx="914400" cy="914400"/>
                </a:xfrm>
              </p:grpSpPr>
              <p:sp>
                <p:nvSpPr>
                  <p:cNvPr id="171" name="Rectangle 170">
                    <a:extLst>
                      <a:ext uri="{FF2B5EF4-FFF2-40B4-BE49-F238E27FC236}">
                        <a16:creationId xmlns:a16="http://schemas.microsoft.com/office/drawing/2014/main" id="{29CEEEA8-7EDE-42D5-8C29-4229169CFF63}"/>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Shape 49">
                    <a:extLst>
                      <a:ext uri="{FF2B5EF4-FFF2-40B4-BE49-F238E27FC236}">
                        <a16:creationId xmlns:a16="http://schemas.microsoft.com/office/drawing/2014/main" id="{77CFD5E0-14B5-4D0A-968D-36BC68372402}"/>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Rectangle 172">
                    <a:extLst>
                      <a:ext uri="{FF2B5EF4-FFF2-40B4-BE49-F238E27FC236}">
                        <a16:creationId xmlns:a16="http://schemas.microsoft.com/office/drawing/2014/main" id="{CC30DB91-2D58-449B-80FE-A5E63D67825C}"/>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Rectangle 173">
                    <a:extLst>
                      <a:ext uri="{FF2B5EF4-FFF2-40B4-BE49-F238E27FC236}">
                        <a16:creationId xmlns:a16="http://schemas.microsoft.com/office/drawing/2014/main" id="{DA484EDC-6B54-4BE8-9BA0-592001FD7CC3}"/>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cxnSp>
          <p:nvCxnSpPr>
            <p:cNvPr id="151" name="Straight Connector 150">
              <a:extLst>
                <a:ext uri="{FF2B5EF4-FFF2-40B4-BE49-F238E27FC236}">
                  <a16:creationId xmlns:a16="http://schemas.microsoft.com/office/drawing/2014/main" id="{EBDDBF7B-6C33-4DB6-B064-AA877A305A06}"/>
                </a:ext>
              </a:extLst>
            </p:cNvPr>
            <p:cNvCxnSpPr>
              <a:cxnSpLocks/>
            </p:cNvCxnSpPr>
            <p:nvPr/>
          </p:nvCxnSpPr>
          <p:spPr>
            <a:xfrm>
              <a:off x="9836944" y="3389874"/>
              <a:ext cx="335756" cy="0"/>
            </a:xfrm>
            <a:prstGeom prst="line">
              <a:avLst/>
            </a:prstGeom>
            <a:ln w="28575">
              <a:solidFill>
                <a:schemeClr val="accent3"/>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52" name="Group 151">
              <a:extLst>
                <a:ext uri="{FF2B5EF4-FFF2-40B4-BE49-F238E27FC236}">
                  <a16:creationId xmlns:a16="http://schemas.microsoft.com/office/drawing/2014/main" id="{455B2616-107B-4CF4-AE8C-0A4A508BAB48}"/>
                </a:ext>
              </a:extLst>
            </p:cNvPr>
            <p:cNvGrpSpPr/>
            <p:nvPr/>
          </p:nvGrpSpPr>
          <p:grpSpPr>
            <a:xfrm>
              <a:off x="10340258" y="3167439"/>
              <a:ext cx="444871" cy="444871"/>
              <a:chOff x="7662862" y="3800898"/>
              <a:chExt cx="2743200" cy="2743200"/>
            </a:xfrm>
          </p:grpSpPr>
          <p:sp>
            <p:nvSpPr>
              <p:cNvPr id="153" name="Rectangle 152">
                <a:extLst>
                  <a:ext uri="{FF2B5EF4-FFF2-40B4-BE49-F238E27FC236}">
                    <a16:creationId xmlns:a16="http://schemas.microsoft.com/office/drawing/2014/main" id="{48263677-9D1A-4993-A486-30099093F5CC}"/>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54" name="Group 153">
                <a:extLst>
                  <a:ext uri="{FF2B5EF4-FFF2-40B4-BE49-F238E27FC236}">
                    <a16:creationId xmlns:a16="http://schemas.microsoft.com/office/drawing/2014/main" id="{5CF5FB74-E499-4153-893E-3A8A36B39A7A}"/>
                  </a:ext>
                </a:extLst>
              </p:cNvPr>
              <p:cNvGrpSpPr/>
              <p:nvPr/>
            </p:nvGrpSpPr>
            <p:grpSpPr>
              <a:xfrm>
                <a:off x="7972925" y="4106639"/>
                <a:ext cx="2123075" cy="2135266"/>
                <a:chOff x="7972925" y="4106639"/>
                <a:chExt cx="2123075" cy="2135266"/>
              </a:xfrm>
            </p:grpSpPr>
            <p:grpSp>
              <p:nvGrpSpPr>
                <p:cNvPr id="155" name="Group 154">
                  <a:extLst>
                    <a:ext uri="{FF2B5EF4-FFF2-40B4-BE49-F238E27FC236}">
                      <a16:creationId xmlns:a16="http://schemas.microsoft.com/office/drawing/2014/main" id="{F086345C-59A3-4A2A-A4C7-D0ED1F188020}"/>
                    </a:ext>
                  </a:extLst>
                </p:cNvPr>
                <p:cNvGrpSpPr/>
                <p:nvPr/>
              </p:nvGrpSpPr>
              <p:grpSpPr>
                <a:xfrm>
                  <a:off x="9181600" y="5327505"/>
                  <a:ext cx="914400" cy="914400"/>
                  <a:chOff x="9868780" y="5806439"/>
                  <a:chExt cx="914400" cy="914400"/>
                </a:xfrm>
              </p:grpSpPr>
              <p:sp>
                <p:nvSpPr>
                  <p:cNvPr id="164" name="Rectangle 163">
                    <a:extLst>
                      <a:ext uri="{FF2B5EF4-FFF2-40B4-BE49-F238E27FC236}">
                        <a16:creationId xmlns:a16="http://schemas.microsoft.com/office/drawing/2014/main" id="{2302575C-189D-4C0B-B895-49A8097F778F}"/>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Shape 164">
                    <a:extLst>
                      <a:ext uri="{FF2B5EF4-FFF2-40B4-BE49-F238E27FC236}">
                        <a16:creationId xmlns:a16="http://schemas.microsoft.com/office/drawing/2014/main" id="{8AE8B615-D5E8-40BE-B750-62F92119D2BC}"/>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56" name="Group 155">
                  <a:extLst>
                    <a:ext uri="{FF2B5EF4-FFF2-40B4-BE49-F238E27FC236}">
                      <a16:creationId xmlns:a16="http://schemas.microsoft.com/office/drawing/2014/main" id="{77C67B1D-4A1D-4DB4-82A2-F14023CF5D5F}"/>
                    </a:ext>
                  </a:extLst>
                </p:cNvPr>
                <p:cNvGrpSpPr/>
                <p:nvPr/>
              </p:nvGrpSpPr>
              <p:grpSpPr>
                <a:xfrm>
                  <a:off x="8577262" y="4717072"/>
                  <a:ext cx="914400" cy="914400"/>
                  <a:chOff x="7910563" y="5193187"/>
                  <a:chExt cx="914400" cy="914400"/>
                </a:xfrm>
              </p:grpSpPr>
              <p:sp>
                <p:nvSpPr>
                  <p:cNvPr id="162" name="Freeform: Shape 161">
                    <a:extLst>
                      <a:ext uri="{FF2B5EF4-FFF2-40B4-BE49-F238E27FC236}">
                        <a16:creationId xmlns:a16="http://schemas.microsoft.com/office/drawing/2014/main" id="{B3F2A936-F37E-4FF6-B67B-4856664921F7}"/>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Rectangle 162">
                    <a:extLst>
                      <a:ext uri="{FF2B5EF4-FFF2-40B4-BE49-F238E27FC236}">
                        <a16:creationId xmlns:a16="http://schemas.microsoft.com/office/drawing/2014/main" id="{15D46843-CC3C-46A2-A116-D8D8C1FD85C5}"/>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57" name="Group 156">
                  <a:extLst>
                    <a:ext uri="{FF2B5EF4-FFF2-40B4-BE49-F238E27FC236}">
                      <a16:creationId xmlns:a16="http://schemas.microsoft.com/office/drawing/2014/main" id="{2651B22B-1544-4AFB-9047-1DA7253EF5C5}"/>
                    </a:ext>
                  </a:extLst>
                </p:cNvPr>
                <p:cNvGrpSpPr/>
                <p:nvPr/>
              </p:nvGrpSpPr>
              <p:grpSpPr>
                <a:xfrm>
                  <a:off x="7972925" y="4106639"/>
                  <a:ext cx="914400" cy="914400"/>
                  <a:chOff x="7972925" y="4106639"/>
                  <a:chExt cx="914400" cy="914400"/>
                </a:xfrm>
              </p:grpSpPr>
              <p:sp>
                <p:nvSpPr>
                  <p:cNvPr id="158" name="Rectangle 157">
                    <a:extLst>
                      <a:ext uri="{FF2B5EF4-FFF2-40B4-BE49-F238E27FC236}">
                        <a16:creationId xmlns:a16="http://schemas.microsoft.com/office/drawing/2014/main" id="{720EFF4B-862D-4DF4-B78A-3E73883EA522}"/>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Shape 49">
                    <a:extLst>
                      <a:ext uri="{FF2B5EF4-FFF2-40B4-BE49-F238E27FC236}">
                        <a16:creationId xmlns:a16="http://schemas.microsoft.com/office/drawing/2014/main" id="{81E6AE7D-D07B-454F-BE8D-DF52E7145167}"/>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Rectangle 159">
                    <a:extLst>
                      <a:ext uri="{FF2B5EF4-FFF2-40B4-BE49-F238E27FC236}">
                        <a16:creationId xmlns:a16="http://schemas.microsoft.com/office/drawing/2014/main" id="{23CFF850-BC42-4209-B318-90008BC0FEA5}"/>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Rectangle 160">
                    <a:extLst>
                      <a:ext uri="{FF2B5EF4-FFF2-40B4-BE49-F238E27FC236}">
                        <a16:creationId xmlns:a16="http://schemas.microsoft.com/office/drawing/2014/main" id="{1FC72C77-CC6A-4447-8B5A-F2975D7D3C6F}"/>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grpSp>
        <p:nvGrpSpPr>
          <p:cNvPr id="103" name="Group 102">
            <a:extLst>
              <a:ext uri="{FF2B5EF4-FFF2-40B4-BE49-F238E27FC236}">
                <a16:creationId xmlns:a16="http://schemas.microsoft.com/office/drawing/2014/main" id="{FDD3FED7-FC24-4414-9DA2-BC029930D00B}"/>
              </a:ext>
            </a:extLst>
          </p:cNvPr>
          <p:cNvGrpSpPr/>
          <p:nvPr/>
        </p:nvGrpSpPr>
        <p:grpSpPr>
          <a:xfrm>
            <a:off x="9213056" y="5234324"/>
            <a:ext cx="2189293" cy="444871"/>
            <a:chOff x="9213056" y="5234324"/>
            <a:chExt cx="2189293" cy="444871"/>
          </a:xfrm>
        </p:grpSpPr>
        <p:grpSp>
          <p:nvGrpSpPr>
            <p:cNvPr id="180" name="Group 179">
              <a:extLst>
                <a:ext uri="{FF2B5EF4-FFF2-40B4-BE49-F238E27FC236}">
                  <a16:creationId xmlns:a16="http://schemas.microsoft.com/office/drawing/2014/main" id="{08106E57-520F-488C-A69F-6F2821F3978E}"/>
                </a:ext>
              </a:extLst>
            </p:cNvPr>
            <p:cNvGrpSpPr/>
            <p:nvPr/>
          </p:nvGrpSpPr>
          <p:grpSpPr>
            <a:xfrm>
              <a:off x="9213056" y="5234324"/>
              <a:ext cx="444871" cy="444871"/>
              <a:chOff x="7662862" y="3800898"/>
              <a:chExt cx="2743200" cy="2743200"/>
            </a:xfrm>
          </p:grpSpPr>
          <p:sp>
            <p:nvSpPr>
              <p:cNvPr id="196" name="Rectangle 195">
                <a:extLst>
                  <a:ext uri="{FF2B5EF4-FFF2-40B4-BE49-F238E27FC236}">
                    <a16:creationId xmlns:a16="http://schemas.microsoft.com/office/drawing/2014/main" id="{07B60506-F069-48E0-B78E-89B66E98D644}"/>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97" name="Group 196">
                <a:extLst>
                  <a:ext uri="{FF2B5EF4-FFF2-40B4-BE49-F238E27FC236}">
                    <a16:creationId xmlns:a16="http://schemas.microsoft.com/office/drawing/2014/main" id="{639A9A5A-8B6D-41C2-9745-F51B6529CAA2}"/>
                  </a:ext>
                </a:extLst>
              </p:cNvPr>
              <p:cNvGrpSpPr/>
              <p:nvPr/>
            </p:nvGrpSpPr>
            <p:grpSpPr>
              <a:xfrm>
                <a:off x="7972925" y="4106639"/>
                <a:ext cx="2123075" cy="2135266"/>
                <a:chOff x="7972925" y="4106639"/>
                <a:chExt cx="2123075" cy="2135266"/>
              </a:xfrm>
            </p:grpSpPr>
            <p:grpSp>
              <p:nvGrpSpPr>
                <p:cNvPr id="198" name="Group 197">
                  <a:extLst>
                    <a:ext uri="{FF2B5EF4-FFF2-40B4-BE49-F238E27FC236}">
                      <a16:creationId xmlns:a16="http://schemas.microsoft.com/office/drawing/2014/main" id="{2C3E5DE2-9190-4A32-B771-3DA0BE84FF43}"/>
                    </a:ext>
                  </a:extLst>
                </p:cNvPr>
                <p:cNvGrpSpPr/>
                <p:nvPr/>
              </p:nvGrpSpPr>
              <p:grpSpPr>
                <a:xfrm>
                  <a:off x="9181600" y="5327505"/>
                  <a:ext cx="914400" cy="914400"/>
                  <a:chOff x="9868780" y="5806439"/>
                  <a:chExt cx="914400" cy="914400"/>
                </a:xfrm>
              </p:grpSpPr>
              <p:sp>
                <p:nvSpPr>
                  <p:cNvPr id="207" name="Rectangle 206">
                    <a:extLst>
                      <a:ext uri="{FF2B5EF4-FFF2-40B4-BE49-F238E27FC236}">
                        <a16:creationId xmlns:a16="http://schemas.microsoft.com/office/drawing/2014/main" id="{ABBEA57E-5E50-46E9-9E7D-DCD1C85E83F3}"/>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8" name="Freeform: Shape 207">
                    <a:extLst>
                      <a:ext uri="{FF2B5EF4-FFF2-40B4-BE49-F238E27FC236}">
                        <a16:creationId xmlns:a16="http://schemas.microsoft.com/office/drawing/2014/main" id="{33019F53-0C29-4878-AFF9-301DD1E77458}"/>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9" name="Group 198">
                  <a:extLst>
                    <a:ext uri="{FF2B5EF4-FFF2-40B4-BE49-F238E27FC236}">
                      <a16:creationId xmlns:a16="http://schemas.microsoft.com/office/drawing/2014/main" id="{AF0180DD-970C-467D-B731-7505EDCC8BCC}"/>
                    </a:ext>
                  </a:extLst>
                </p:cNvPr>
                <p:cNvGrpSpPr/>
                <p:nvPr/>
              </p:nvGrpSpPr>
              <p:grpSpPr>
                <a:xfrm>
                  <a:off x="8577262" y="4717072"/>
                  <a:ext cx="914400" cy="914400"/>
                  <a:chOff x="7910563" y="5193187"/>
                  <a:chExt cx="914400" cy="914400"/>
                </a:xfrm>
              </p:grpSpPr>
              <p:sp>
                <p:nvSpPr>
                  <p:cNvPr id="205" name="Freeform: Shape 204">
                    <a:extLst>
                      <a:ext uri="{FF2B5EF4-FFF2-40B4-BE49-F238E27FC236}">
                        <a16:creationId xmlns:a16="http://schemas.microsoft.com/office/drawing/2014/main" id="{FB004D89-215C-41F1-9E81-D94B35399B90}"/>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6" name="Rectangle 205">
                    <a:extLst>
                      <a:ext uri="{FF2B5EF4-FFF2-40B4-BE49-F238E27FC236}">
                        <a16:creationId xmlns:a16="http://schemas.microsoft.com/office/drawing/2014/main" id="{0510354F-ACF1-4691-A0A1-4D6F4ED5498C}"/>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00" name="Group 199">
                  <a:extLst>
                    <a:ext uri="{FF2B5EF4-FFF2-40B4-BE49-F238E27FC236}">
                      <a16:creationId xmlns:a16="http://schemas.microsoft.com/office/drawing/2014/main" id="{8B8B46EB-8383-405F-81EE-B50D36B753F3}"/>
                    </a:ext>
                  </a:extLst>
                </p:cNvPr>
                <p:cNvGrpSpPr/>
                <p:nvPr/>
              </p:nvGrpSpPr>
              <p:grpSpPr>
                <a:xfrm>
                  <a:off x="7972925" y="4106639"/>
                  <a:ext cx="914400" cy="914400"/>
                  <a:chOff x="7972925" y="4106639"/>
                  <a:chExt cx="914400" cy="914400"/>
                </a:xfrm>
              </p:grpSpPr>
              <p:sp>
                <p:nvSpPr>
                  <p:cNvPr id="201" name="Rectangle 200">
                    <a:extLst>
                      <a:ext uri="{FF2B5EF4-FFF2-40B4-BE49-F238E27FC236}">
                        <a16:creationId xmlns:a16="http://schemas.microsoft.com/office/drawing/2014/main" id="{BC3C55A5-1EAA-41B3-818F-A3EA891CAC93}"/>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2" name="Freeform: Shape 49">
                    <a:extLst>
                      <a:ext uri="{FF2B5EF4-FFF2-40B4-BE49-F238E27FC236}">
                        <a16:creationId xmlns:a16="http://schemas.microsoft.com/office/drawing/2014/main" id="{BB8BCC16-79B7-4425-B077-5A83713906D4}"/>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3" name="Rectangle 202">
                    <a:extLst>
                      <a:ext uri="{FF2B5EF4-FFF2-40B4-BE49-F238E27FC236}">
                        <a16:creationId xmlns:a16="http://schemas.microsoft.com/office/drawing/2014/main" id="{DA8EB132-A4AC-42FD-BAC1-BA0F8E2E476B}"/>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4" name="Rectangle 203">
                    <a:extLst>
                      <a:ext uri="{FF2B5EF4-FFF2-40B4-BE49-F238E27FC236}">
                        <a16:creationId xmlns:a16="http://schemas.microsoft.com/office/drawing/2014/main" id="{8AA97E76-8B56-42C2-B07D-3F2ABC04DB46}"/>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cxnSp>
          <p:nvCxnSpPr>
            <p:cNvPr id="181" name="Straight Connector 180">
              <a:extLst>
                <a:ext uri="{FF2B5EF4-FFF2-40B4-BE49-F238E27FC236}">
                  <a16:creationId xmlns:a16="http://schemas.microsoft.com/office/drawing/2014/main" id="{22500FE1-5FB7-40BE-8F1E-43F0B1C61224}"/>
                </a:ext>
              </a:extLst>
            </p:cNvPr>
            <p:cNvCxnSpPr>
              <a:cxnSpLocks/>
            </p:cNvCxnSpPr>
            <p:nvPr/>
          </p:nvCxnSpPr>
          <p:spPr>
            <a:xfrm>
              <a:off x="9836944" y="5456759"/>
              <a:ext cx="948185" cy="0"/>
            </a:xfrm>
            <a:prstGeom prst="line">
              <a:avLst/>
            </a:prstGeom>
            <a:ln w="28575">
              <a:solidFill>
                <a:schemeClr val="accent3"/>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82" name="Group 181">
              <a:extLst>
                <a:ext uri="{FF2B5EF4-FFF2-40B4-BE49-F238E27FC236}">
                  <a16:creationId xmlns:a16="http://schemas.microsoft.com/office/drawing/2014/main" id="{32754F3B-118F-4FD1-AD20-8E3F0AA80B64}"/>
                </a:ext>
              </a:extLst>
            </p:cNvPr>
            <p:cNvGrpSpPr/>
            <p:nvPr/>
          </p:nvGrpSpPr>
          <p:grpSpPr>
            <a:xfrm>
              <a:off x="10957478" y="5234324"/>
              <a:ext cx="444871" cy="444871"/>
              <a:chOff x="7662866" y="3800898"/>
              <a:chExt cx="2743201" cy="2743200"/>
            </a:xfrm>
          </p:grpSpPr>
          <p:sp>
            <p:nvSpPr>
              <p:cNvPr id="183" name="Rectangle 182">
                <a:extLst>
                  <a:ext uri="{FF2B5EF4-FFF2-40B4-BE49-F238E27FC236}">
                    <a16:creationId xmlns:a16="http://schemas.microsoft.com/office/drawing/2014/main" id="{AC6FC1A2-98F4-44E6-B666-462F421240F0}"/>
                  </a:ext>
                </a:extLst>
              </p:cNvPr>
              <p:cNvSpPr/>
              <p:nvPr/>
            </p:nvSpPr>
            <p:spPr bwMode="auto">
              <a:xfrm>
                <a:off x="7662866" y="3800898"/>
                <a:ext cx="2743201"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84" name="Group 183">
                <a:extLst>
                  <a:ext uri="{FF2B5EF4-FFF2-40B4-BE49-F238E27FC236}">
                    <a16:creationId xmlns:a16="http://schemas.microsoft.com/office/drawing/2014/main" id="{F4E9D7ED-440A-4E74-AA68-511CA78141FB}"/>
                  </a:ext>
                </a:extLst>
              </p:cNvPr>
              <p:cNvGrpSpPr/>
              <p:nvPr/>
            </p:nvGrpSpPr>
            <p:grpSpPr>
              <a:xfrm>
                <a:off x="7972925" y="4106639"/>
                <a:ext cx="2123075" cy="2135266"/>
                <a:chOff x="7972925" y="4106639"/>
                <a:chExt cx="2123075" cy="2135266"/>
              </a:xfrm>
            </p:grpSpPr>
            <p:grpSp>
              <p:nvGrpSpPr>
                <p:cNvPr id="185" name="Group 184">
                  <a:extLst>
                    <a:ext uri="{FF2B5EF4-FFF2-40B4-BE49-F238E27FC236}">
                      <a16:creationId xmlns:a16="http://schemas.microsoft.com/office/drawing/2014/main" id="{E5760B90-2102-46E4-B52B-DED928511841}"/>
                    </a:ext>
                  </a:extLst>
                </p:cNvPr>
                <p:cNvGrpSpPr/>
                <p:nvPr/>
              </p:nvGrpSpPr>
              <p:grpSpPr>
                <a:xfrm>
                  <a:off x="9181600" y="5327505"/>
                  <a:ext cx="914400" cy="914400"/>
                  <a:chOff x="9868780" y="5806439"/>
                  <a:chExt cx="914400" cy="914400"/>
                </a:xfrm>
              </p:grpSpPr>
              <p:sp>
                <p:nvSpPr>
                  <p:cNvPr id="194" name="Rectangle 193">
                    <a:extLst>
                      <a:ext uri="{FF2B5EF4-FFF2-40B4-BE49-F238E27FC236}">
                        <a16:creationId xmlns:a16="http://schemas.microsoft.com/office/drawing/2014/main" id="{3CD9CC59-FC52-4AE2-804B-BC1D9CB869B2}"/>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5" name="Freeform: Shape 194">
                    <a:extLst>
                      <a:ext uri="{FF2B5EF4-FFF2-40B4-BE49-F238E27FC236}">
                        <a16:creationId xmlns:a16="http://schemas.microsoft.com/office/drawing/2014/main" id="{1F01DC6C-DAE0-44E8-BF6A-43F42473EB64}"/>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86" name="Group 185">
                  <a:extLst>
                    <a:ext uri="{FF2B5EF4-FFF2-40B4-BE49-F238E27FC236}">
                      <a16:creationId xmlns:a16="http://schemas.microsoft.com/office/drawing/2014/main" id="{832C47B5-C5CF-4A36-9772-713721918B79}"/>
                    </a:ext>
                  </a:extLst>
                </p:cNvPr>
                <p:cNvGrpSpPr/>
                <p:nvPr/>
              </p:nvGrpSpPr>
              <p:grpSpPr>
                <a:xfrm>
                  <a:off x="8577262" y="4717072"/>
                  <a:ext cx="914400" cy="914400"/>
                  <a:chOff x="7910563" y="5193187"/>
                  <a:chExt cx="914400" cy="914400"/>
                </a:xfrm>
              </p:grpSpPr>
              <p:sp>
                <p:nvSpPr>
                  <p:cNvPr id="192" name="Freeform: Shape 191">
                    <a:extLst>
                      <a:ext uri="{FF2B5EF4-FFF2-40B4-BE49-F238E27FC236}">
                        <a16:creationId xmlns:a16="http://schemas.microsoft.com/office/drawing/2014/main" id="{3277EE9E-1F6C-4BB1-8119-0755A30E2C87}"/>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3" name="Rectangle 192">
                    <a:extLst>
                      <a:ext uri="{FF2B5EF4-FFF2-40B4-BE49-F238E27FC236}">
                        <a16:creationId xmlns:a16="http://schemas.microsoft.com/office/drawing/2014/main" id="{16261F78-35B5-4A0A-B773-FCFA60A0445E}"/>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87" name="Group 186">
                  <a:extLst>
                    <a:ext uri="{FF2B5EF4-FFF2-40B4-BE49-F238E27FC236}">
                      <a16:creationId xmlns:a16="http://schemas.microsoft.com/office/drawing/2014/main" id="{C8EF6F27-E5D2-463A-972E-A38F90078964}"/>
                    </a:ext>
                  </a:extLst>
                </p:cNvPr>
                <p:cNvGrpSpPr/>
                <p:nvPr/>
              </p:nvGrpSpPr>
              <p:grpSpPr>
                <a:xfrm>
                  <a:off x="7972925" y="4106639"/>
                  <a:ext cx="914400" cy="914400"/>
                  <a:chOff x="7972925" y="4106639"/>
                  <a:chExt cx="914400" cy="914400"/>
                </a:xfrm>
              </p:grpSpPr>
              <p:sp>
                <p:nvSpPr>
                  <p:cNvPr id="188" name="Rectangle 187">
                    <a:extLst>
                      <a:ext uri="{FF2B5EF4-FFF2-40B4-BE49-F238E27FC236}">
                        <a16:creationId xmlns:a16="http://schemas.microsoft.com/office/drawing/2014/main" id="{A61E3888-D570-4FC4-8280-5363F161C561}"/>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9" name="Freeform: Shape 49">
                    <a:extLst>
                      <a:ext uri="{FF2B5EF4-FFF2-40B4-BE49-F238E27FC236}">
                        <a16:creationId xmlns:a16="http://schemas.microsoft.com/office/drawing/2014/main" id="{B1EAB3B5-9709-4AB2-9C4C-FB6511EED53B}"/>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0" name="Rectangle 189">
                    <a:extLst>
                      <a:ext uri="{FF2B5EF4-FFF2-40B4-BE49-F238E27FC236}">
                        <a16:creationId xmlns:a16="http://schemas.microsoft.com/office/drawing/2014/main" id="{B84A0928-136D-458E-86D1-1487C6DC3686}"/>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1" name="Rectangle 190">
                    <a:extLst>
                      <a:ext uri="{FF2B5EF4-FFF2-40B4-BE49-F238E27FC236}">
                        <a16:creationId xmlns:a16="http://schemas.microsoft.com/office/drawing/2014/main" id="{E0146A9B-FAB6-46E2-B85A-A68E614AF92C}"/>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grpSp>
        <p:nvGrpSpPr>
          <p:cNvPr id="210" name="Group 209">
            <a:extLst>
              <a:ext uri="{FF2B5EF4-FFF2-40B4-BE49-F238E27FC236}">
                <a16:creationId xmlns:a16="http://schemas.microsoft.com/office/drawing/2014/main" id="{637347DC-D110-4BA0-A388-D415442D9D0D}"/>
              </a:ext>
            </a:extLst>
          </p:cNvPr>
          <p:cNvGrpSpPr/>
          <p:nvPr/>
        </p:nvGrpSpPr>
        <p:grpSpPr>
          <a:xfrm>
            <a:off x="9213056" y="2469736"/>
            <a:ext cx="444871" cy="444871"/>
            <a:chOff x="7662862" y="3800898"/>
            <a:chExt cx="2743200" cy="2743200"/>
          </a:xfrm>
        </p:grpSpPr>
        <p:sp>
          <p:nvSpPr>
            <p:cNvPr id="226" name="Rectangle 225">
              <a:extLst>
                <a:ext uri="{FF2B5EF4-FFF2-40B4-BE49-F238E27FC236}">
                  <a16:creationId xmlns:a16="http://schemas.microsoft.com/office/drawing/2014/main" id="{662D5FFF-E947-4FE7-8001-81E109B462B9}"/>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227" name="Group 226">
              <a:extLst>
                <a:ext uri="{FF2B5EF4-FFF2-40B4-BE49-F238E27FC236}">
                  <a16:creationId xmlns:a16="http://schemas.microsoft.com/office/drawing/2014/main" id="{D357D757-C3F7-4871-B6A0-9B922574A1D7}"/>
                </a:ext>
              </a:extLst>
            </p:cNvPr>
            <p:cNvGrpSpPr/>
            <p:nvPr/>
          </p:nvGrpSpPr>
          <p:grpSpPr>
            <a:xfrm>
              <a:off x="7972925" y="4106639"/>
              <a:ext cx="2123075" cy="2135266"/>
              <a:chOff x="7972925" y="4106639"/>
              <a:chExt cx="2123075" cy="2135266"/>
            </a:xfrm>
          </p:grpSpPr>
          <p:grpSp>
            <p:nvGrpSpPr>
              <p:cNvPr id="228" name="Group 227">
                <a:extLst>
                  <a:ext uri="{FF2B5EF4-FFF2-40B4-BE49-F238E27FC236}">
                    <a16:creationId xmlns:a16="http://schemas.microsoft.com/office/drawing/2014/main" id="{E77821DF-57DC-401F-B37C-66E1401D5691}"/>
                  </a:ext>
                </a:extLst>
              </p:cNvPr>
              <p:cNvGrpSpPr/>
              <p:nvPr/>
            </p:nvGrpSpPr>
            <p:grpSpPr>
              <a:xfrm>
                <a:off x="9181600" y="5327505"/>
                <a:ext cx="914400" cy="914400"/>
                <a:chOff x="9868780" y="5806439"/>
                <a:chExt cx="914400" cy="914400"/>
              </a:xfrm>
            </p:grpSpPr>
            <p:sp>
              <p:nvSpPr>
                <p:cNvPr id="237" name="Rectangle 236">
                  <a:extLst>
                    <a:ext uri="{FF2B5EF4-FFF2-40B4-BE49-F238E27FC236}">
                      <a16:creationId xmlns:a16="http://schemas.microsoft.com/office/drawing/2014/main" id="{CEAC4A98-3A77-42E3-B77D-9FB782029DE2}"/>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Shape 237">
                  <a:extLst>
                    <a:ext uri="{FF2B5EF4-FFF2-40B4-BE49-F238E27FC236}">
                      <a16:creationId xmlns:a16="http://schemas.microsoft.com/office/drawing/2014/main" id="{F8EF06DE-F6CB-4CBA-887F-F741C4EDB1C1}"/>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9" name="Group 228">
                <a:extLst>
                  <a:ext uri="{FF2B5EF4-FFF2-40B4-BE49-F238E27FC236}">
                    <a16:creationId xmlns:a16="http://schemas.microsoft.com/office/drawing/2014/main" id="{EF9D3454-4CC7-4E48-AE57-CCBB7593E53E}"/>
                  </a:ext>
                </a:extLst>
              </p:cNvPr>
              <p:cNvGrpSpPr/>
              <p:nvPr/>
            </p:nvGrpSpPr>
            <p:grpSpPr>
              <a:xfrm>
                <a:off x="8577262" y="4717072"/>
                <a:ext cx="914400" cy="914400"/>
                <a:chOff x="7910563" y="5193187"/>
                <a:chExt cx="914400" cy="914400"/>
              </a:xfrm>
            </p:grpSpPr>
            <p:sp>
              <p:nvSpPr>
                <p:cNvPr id="235" name="Freeform: Shape 234">
                  <a:extLst>
                    <a:ext uri="{FF2B5EF4-FFF2-40B4-BE49-F238E27FC236}">
                      <a16:creationId xmlns:a16="http://schemas.microsoft.com/office/drawing/2014/main" id="{6F9AA3E2-48C3-42EF-8642-B095B98D713E}"/>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6" name="Rectangle 235">
                  <a:extLst>
                    <a:ext uri="{FF2B5EF4-FFF2-40B4-BE49-F238E27FC236}">
                      <a16:creationId xmlns:a16="http://schemas.microsoft.com/office/drawing/2014/main" id="{0350DBD8-04FE-48F8-A64E-BD1E7D9C0BA9}"/>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30" name="Group 229">
                <a:extLst>
                  <a:ext uri="{FF2B5EF4-FFF2-40B4-BE49-F238E27FC236}">
                    <a16:creationId xmlns:a16="http://schemas.microsoft.com/office/drawing/2014/main" id="{39CDFD17-F712-479E-83C3-E113641CBD5E}"/>
                  </a:ext>
                </a:extLst>
              </p:cNvPr>
              <p:cNvGrpSpPr/>
              <p:nvPr/>
            </p:nvGrpSpPr>
            <p:grpSpPr>
              <a:xfrm>
                <a:off x="7972925" y="4106639"/>
                <a:ext cx="914400" cy="914400"/>
                <a:chOff x="7972925" y="4106639"/>
                <a:chExt cx="914400" cy="914400"/>
              </a:xfrm>
            </p:grpSpPr>
            <p:sp>
              <p:nvSpPr>
                <p:cNvPr id="231" name="Rectangle 230">
                  <a:extLst>
                    <a:ext uri="{FF2B5EF4-FFF2-40B4-BE49-F238E27FC236}">
                      <a16:creationId xmlns:a16="http://schemas.microsoft.com/office/drawing/2014/main" id="{7585F9CF-00B6-4EDB-9F98-31D909EE2493}"/>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2" name="Freeform: Shape 49">
                  <a:extLst>
                    <a:ext uri="{FF2B5EF4-FFF2-40B4-BE49-F238E27FC236}">
                      <a16:creationId xmlns:a16="http://schemas.microsoft.com/office/drawing/2014/main" id="{C05F6F74-F434-496B-8FA5-FA9FDCB1B737}"/>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3" name="Rectangle 232">
                  <a:extLst>
                    <a:ext uri="{FF2B5EF4-FFF2-40B4-BE49-F238E27FC236}">
                      <a16:creationId xmlns:a16="http://schemas.microsoft.com/office/drawing/2014/main" id="{24E5C815-53F7-41A2-A19C-75FD936AAD8A}"/>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4" name="Rectangle 233">
                  <a:extLst>
                    <a:ext uri="{FF2B5EF4-FFF2-40B4-BE49-F238E27FC236}">
                      <a16:creationId xmlns:a16="http://schemas.microsoft.com/office/drawing/2014/main" id="{CDCDC980-68DA-4841-8CC6-15FC68DD5B3C}"/>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sp>
        <p:nvSpPr>
          <p:cNvPr id="118" name="TextBox 117">
            <a:extLst>
              <a:ext uri="{FF2B5EF4-FFF2-40B4-BE49-F238E27FC236}">
                <a16:creationId xmlns:a16="http://schemas.microsoft.com/office/drawing/2014/main" id="{186DD21A-242A-4064-875D-3CE945DDF7B6}"/>
              </a:ext>
            </a:extLst>
          </p:cNvPr>
          <p:cNvSpPr txBox="1"/>
          <p:nvPr/>
        </p:nvSpPr>
        <p:spPr>
          <a:xfrm>
            <a:off x="7899400" y="2553672"/>
            <a:ext cx="822960" cy="276999"/>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Read</a:t>
            </a:r>
          </a:p>
        </p:txBody>
      </p:sp>
      <p:sp>
        <p:nvSpPr>
          <p:cNvPr id="242" name="TextBox 241">
            <a:extLst>
              <a:ext uri="{FF2B5EF4-FFF2-40B4-BE49-F238E27FC236}">
                <a16:creationId xmlns:a16="http://schemas.microsoft.com/office/drawing/2014/main" id="{CB240AE0-BD21-4B16-8CC5-04B439371814}"/>
              </a:ext>
            </a:extLst>
          </p:cNvPr>
          <p:cNvSpPr txBox="1"/>
          <p:nvPr/>
        </p:nvSpPr>
        <p:spPr>
          <a:xfrm>
            <a:off x="7899400" y="3246158"/>
            <a:ext cx="822960" cy="274320"/>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Insert</a:t>
            </a:r>
          </a:p>
        </p:txBody>
      </p:sp>
      <p:sp>
        <p:nvSpPr>
          <p:cNvPr id="243" name="TextBox 242">
            <a:extLst>
              <a:ext uri="{FF2B5EF4-FFF2-40B4-BE49-F238E27FC236}">
                <a16:creationId xmlns:a16="http://schemas.microsoft.com/office/drawing/2014/main" id="{49CAD6C2-17FD-42A9-9808-615547C97DEC}"/>
              </a:ext>
            </a:extLst>
          </p:cNvPr>
          <p:cNvSpPr txBox="1"/>
          <p:nvPr/>
        </p:nvSpPr>
        <p:spPr>
          <a:xfrm>
            <a:off x="7899400" y="3935966"/>
            <a:ext cx="822960" cy="276999"/>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Update</a:t>
            </a:r>
          </a:p>
        </p:txBody>
      </p:sp>
      <p:sp>
        <p:nvSpPr>
          <p:cNvPr id="244" name="TextBox 243">
            <a:extLst>
              <a:ext uri="{FF2B5EF4-FFF2-40B4-BE49-F238E27FC236}">
                <a16:creationId xmlns:a16="http://schemas.microsoft.com/office/drawing/2014/main" id="{66BE6601-E5BF-4455-9346-0DF8D26BD587}"/>
              </a:ext>
            </a:extLst>
          </p:cNvPr>
          <p:cNvSpPr txBox="1"/>
          <p:nvPr/>
        </p:nvSpPr>
        <p:spPr>
          <a:xfrm>
            <a:off x="7899400" y="4627113"/>
            <a:ext cx="822960" cy="276999"/>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Delete</a:t>
            </a:r>
          </a:p>
        </p:txBody>
      </p:sp>
      <p:sp>
        <p:nvSpPr>
          <p:cNvPr id="245" name="TextBox 244">
            <a:extLst>
              <a:ext uri="{FF2B5EF4-FFF2-40B4-BE49-F238E27FC236}">
                <a16:creationId xmlns:a16="http://schemas.microsoft.com/office/drawing/2014/main" id="{E88EE06A-8F14-46B1-9B6B-44A797322BF2}"/>
              </a:ext>
            </a:extLst>
          </p:cNvPr>
          <p:cNvSpPr txBox="1"/>
          <p:nvPr/>
        </p:nvSpPr>
        <p:spPr>
          <a:xfrm>
            <a:off x="7899400" y="5318260"/>
            <a:ext cx="822960" cy="276999"/>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Query</a:t>
            </a:r>
          </a:p>
        </p:txBody>
      </p:sp>
      <p:sp>
        <p:nvSpPr>
          <p:cNvPr id="239" name="Equals 238">
            <a:extLst>
              <a:ext uri="{FF2B5EF4-FFF2-40B4-BE49-F238E27FC236}">
                <a16:creationId xmlns:a16="http://schemas.microsoft.com/office/drawing/2014/main" id="{0CB692FB-ED65-41D8-95C3-2CB6A78826C2}"/>
              </a:ext>
            </a:extLst>
          </p:cNvPr>
          <p:cNvSpPr/>
          <p:nvPr/>
        </p:nvSpPr>
        <p:spPr bwMode="auto">
          <a:xfrm>
            <a:off x="8875318" y="2600731"/>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48" name="Equals 247">
            <a:extLst>
              <a:ext uri="{FF2B5EF4-FFF2-40B4-BE49-F238E27FC236}">
                <a16:creationId xmlns:a16="http://schemas.microsoft.com/office/drawing/2014/main" id="{A3409EDA-6C59-4864-9525-F1FBA1699C84}"/>
              </a:ext>
            </a:extLst>
          </p:cNvPr>
          <p:cNvSpPr/>
          <p:nvPr/>
        </p:nvSpPr>
        <p:spPr bwMode="auto">
          <a:xfrm>
            <a:off x="8875318" y="3291878"/>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49" name="Equals 248">
            <a:extLst>
              <a:ext uri="{FF2B5EF4-FFF2-40B4-BE49-F238E27FC236}">
                <a16:creationId xmlns:a16="http://schemas.microsoft.com/office/drawing/2014/main" id="{970EA62C-8FF1-4BAA-8CD1-C03B2294AF70}"/>
              </a:ext>
            </a:extLst>
          </p:cNvPr>
          <p:cNvSpPr/>
          <p:nvPr/>
        </p:nvSpPr>
        <p:spPr bwMode="auto">
          <a:xfrm>
            <a:off x="8875318" y="3983025"/>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50" name="Equals 249">
            <a:extLst>
              <a:ext uri="{FF2B5EF4-FFF2-40B4-BE49-F238E27FC236}">
                <a16:creationId xmlns:a16="http://schemas.microsoft.com/office/drawing/2014/main" id="{5DD3F063-642E-4F95-A91F-096DF51F34A2}"/>
              </a:ext>
            </a:extLst>
          </p:cNvPr>
          <p:cNvSpPr/>
          <p:nvPr/>
        </p:nvSpPr>
        <p:spPr bwMode="auto">
          <a:xfrm>
            <a:off x="8875318" y="4674172"/>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51" name="Equals 250">
            <a:extLst>
              <a:ext uri="{FF2B5EF4-FFF2-40B4-BE49-F238E27FC236}">
                <a16:creationId xmlns:a16="http://schemas.microsoft.com/office/drawing/2014/main" id="{E3CB47BF-0C14-46FA-A5A7-0714FD320EB9}"/>
              </a:ext>
            </a:extLst>
          </p:cNvPr>
          <p:cNvSpPr/>
          <p:nvPr/>
        </p:nvSpPr>
        <p:spPr bwMode="auto">
          <a:xfrm>
            <a:off x="8875318" y="5365319"/>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252" name="Straight Connector 251">
            <a:extLst>
              <a:ext uri="{FF2B5EF4-FFF2-40B4-BE49-F238E27FC236}">
                <a16:creationId xmlns:a16="http://schemas.microsoft.com/office/drawing/2014/main" id="{073C9C19-8F97-407A-BF11-E7ABF97BC331}"/>
              </a:ext>
            </a:extLst>
          </p:cNvPr>
          <p:cNvCxnSpPr>
            <a:cxnSpLocks/>
            <a:stCxn id="732" idx="3"/>
            <a:endCxn id="226" idx="0"/>
          </p:cNvCxnSpPr>
          <p:nvPr/>
        </p:nvCxnSpPr>
        <p:spPr>
          <a:xfrm>
            <a:off x="7609710" y="1986891"/>
            <a:ext cx="1825782" cy="482845"/>
          </a:xfrm>
          <a:prstGeom prst="bentConnector2">
            <a:avLst/>
          </a:prstGeom>
          <a:ln w="57150">
            <a:solidFill>
              <a:schemeClr val="accent3"/>
            </a:solidFill>
            <a:prstDash val="sysDash"/>
            <a:headEnd type="none" w="med" len="med"/>
            <a:tailEnd type="triangle" w="lg" len="lg"/>
          </a:ln>
        </p:spPr>
        <p:style>
          <a:lnRef idx="1">
            <a:schemeClr val="accent1"/>
          </a:lnRef>
          <a:fillRef idx="0">
            <a:schemeClr val="accent1"/>
          </a:fillRef>
          <a:effectRef idx="0">
            <a:schemeClr val="accent1"/>
          </a:effectRef>
          <a:fontRef idx="minor">
            <a:schemeClr val="tx1"/>
          </a:fontRef>
        </p:style>
      </p:cxnSp>
      <p:sp>
        <p:nvSpPr>
          <p:cNvPr id="246" name="Right Bracket 245">
            <a:extLst>
              <a:ext uri="{FF2B5EF4-FFF2-40B4-BE49-F238E27FC236}">
                <a16:creationId xmlns:a16="http://schemas.microsoft.com/office/drawing/2014/main" id="{A29FA9B1-D3E4-4A4C-83E3-1E2673312D62}"/>
              </a:ext>
            </a:extLst>
          </p:cNvPr>
          <p:cNvSpPr/>
          <p:nvPr/>
        </p:nvSpPr>
        <p:spPr>
          <a:xfrm rot="5400000">
            <a:off x="10265316" y="4736058"/>
            <a:ext cx="91440" cy="2185416"/>
          </a:xfrm>
          <a:prstGeom prst="rightBracket">
            <a:avLst/>
          </a:prstGeom>
          <a:ln w="12700">
            <a:solidFill>
              <a:schemeClr val="accent3"/>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6" name="TextBox 255">
            <a:extLst>
              <a:ext uri="{FF2B5EF4-FFF2-40B4-BE49-F238E27FC236}">
                <a16:creationId xmlns:a16="http://schemas.microsoft.com/office/drawing/2014/main" id="{9BCBC7C0-578C-4D30-95E3-7E614796FB81}"/>
              </a:ext>
            </a:extLst>
          </p:cNvPr>
          <p:cNvSpPr txBox="1"/>
          <p:nvPr/>
        </p:nvSpPr>
        <p:spPr>
          <a:xfrm>
            <a:off x="9737037" y="2538283"/>
            <a:ext cx="433773" cy="307777"/>
          </a:xfrm>
          <a:prstGeom prst="rect">
            <a:avLst/>
          </a:prstGeom>
          <a:noFill/>
        </p:spPr>
        <p:txBody>
          <a:bodyPr wrap="none" lIns="45720" tIns="45720" rIns="45720" bIns="45720" rtlCol="0">
            <a:spAutoFit/>
          </a:bodyPr>
          <a:lstStyle/>
          <a:p>
            <a:pPr algn="l"/>
            <a:r>
              <a:rPr lang="en-US" sz="1400" dirty="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1 RU</a:t>
            </a:r>
          </a:p>
        </p:txBody>
      </p:sp>
      <p:sp>
        <p:nvSpPr>
          <p:cNvPr id="258" name="TextBox 257">
            <a:extLst>
              <a:ext uri="{FF2B5EF4-FFF2-40B4-BE49-F238E27FC236}">
                <a16:creationId xmlns:a16="http://schemas.microsoft.com/office/drawing/2014/main" id="{3582205D-392C-4A88-B919-DB6C259139D2}"/>
              </a:ext>
            </a:extLst>
          </p:cNvPr>
          <p:cNvSpPr txBox="1"/>
          <p:nvPr/>
        </p:nvSpPr>
        <p:spPr>
          <a:xfrm>
            <a:off x="9384451" y="5869829"/>
            <a:ext cx="1911614" cy="307777"/>
          </a:xfrm>
          <a:prstGeom prst="rect">
            <a:avLst/>
          </a:prstGeom>
          <a:noFill/>
        </p:spPr>
        <p:txBody>
          <a:bodyPr wrap="none" lIns="45720" tIns="45720" rIns="45720" bIns="45720" rtlCol="0">
            <a:spAutoFit/>
          </a:bodyPr>
          <a:lstStyle/>
          <a:p>
            <a:pPr algn="l"/>
            <a:r>
              <a:rPr lang="en-US" sz="1400" dirty="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Variable number of RUs</a:t>
            </a:r>
          </a:p>
        </p:txBody>
      </p:sp>
    </p:spTree>
    <p:extLst>
      <p:ext uri="{BB962C8B-B14F-4D97-AF65-F5344CB8AC3E}">
        <p14:creationId xmlns:p14="http://schemas.microsoft.com/office/powerpoint/2010/main" val="17156176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285517"/>
            <a:ext cx="1149225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Request Units – Capacity Mode</a:t>
            </a:r>
          </a:p>
        </p:txBody>
      </p:sp>
      <p:grpSp>
        <p:nvGrpSpPr>
          <p:cNvPr id="2" name="Group 1">
            <a:extLst>
              <a:ext uri="{FF2B5EF4-FFF2-40B4-BE49-F238E27FC236}">
                <a16:creationId xmlns:a16="http://schemas.microsoft.com/office/drawing/2014/main" id="{DFA2DEA7-018C-4FA7-9B35-1E7283CD7FA6}"/>
              </a:ext>
            </a:extLst>
          </p:cNvPr>
          <p:cNvGrpSpPr/>
          <p:nvPr/>
        </p:nvGrpSpPr>
        <p:grpSpPr>
          <a:xfrm>
            <a:off x="1301085" y="2345118"/>
            <a:ext cx="4151572" cy="3698498"/>
            <a:chOff x="1301085" y="2345118"/>
            <a:chExt cx="4151572" cy="3698498"/>
          </a:xfrm>
        </p:grpSpPr>
        <p:cxnSp>
          <p:nvCxnSpPr>
            <p:cNvPr id="21" name="Connector: Elbow 20">
              <a:extLst>
                <a:ext uri="{FF2B5EF4-FFF2-40B4-BE49-F238E27FC236}">
                  <a16:creationId xmlns:a16="http://schemas.microsoft.com/office/drawing/2014/main" id="{EE52A591-D6F7-4364-88BC-50EB84ABFA5A}"/>
                </a:ext>
              </a:extLst>
            </p:cNvPr>
            <p:cNvCxnSpPr>
              <a:cxnSpLocks/>
              <a:stCxn id="23" idx="2"/>
              <a:endCxn id="28"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2" name="Connector: Elbow 21">
              <a:extLst>
                <a:ext uri="{FF2B5EF4-FFF2-40B4-BE49-F238E27FC236}">
                  <a16:creationId xmlns:a16="http://schemas.microsoft.com/office/drawing/2014/main" id="{6410A4A6-2466-4AC7-A3B4-B1F9C89A3953}"/>
                </a:ext>
              </a:extLst>
            </p:cNvPr>
            <p:cNvCxnSpPr>
              <a:cxnSpLocks/>
              <a:stCxn id="28" idx="2"/>
              <a:endCxn id="32"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84F1B480-A4D5-4407-BD00-82BC8649EE57}"/>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24" name="Connector: Elbow 23">
              <a:extLst>
                <a:ext uri="{FF2B5EF4-FFF2-40B4-BE49-F238E27FC236}">
                  <a16:creationId xmlns:a16="http://schemas.microsoft.com/office/drawing/2014/main" id="{8A997B4C-243F-4552-9D1F-6723637E69B6}"/>
                </a:ext>
              </a:extLst>
            </p:cNvPr>
            <p:cNvCxnSpPr>
              <a:cxnSpLocks/>
              <a:stCxn id="32" idx="2"/>
              <a:endCxn id="36" idx="1"/>
            </p:cNvCxnSpPr>
            <p:nvPr/>
          </p:nvCxnSpPr>
          <p:spPr>
            <a:xfrm rot="16200000" flipH="1">
              <a:off x="3746114" y="5139354"/>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5" name="Group 24">
              <a:extLst>
                <a:ext uri="{FF2B5EF4-FFF2-40B4-BE49-F238E27FC236}">
                  <a16:creationId xmlns:a16="http://schemas.microsoft.com/office/drawing/2014/main" id="{EBFDBF66-F287-4DC7-87B6-5E648D7B94AF}"/>
                </a:ext>
              </a:extLst>
            </p:cNvPr>
            <p:cNvGrpSpPr/>
            <p:nvPr/>
          </p:nvGrpSpPr>
          <p:grpSpPr>
            <a:xfrm>
              <a:off x="2394952" y="3385181"/>
              <a:ext cx="1046248" cy="616893"/>
              <a:chOff x="9117601" y="1599941"/>
              <a:chExt cx="1025826" cy="604852"/>
            </a:xfrm>
            <a:solidFill>
              <a:schemeClr val="bg1">
                <a:lumMod val="95000"/>
              </a:schemeClr>
            </a:solidFill>
          </p:grpSpPr>
          <p:sp>
            <p:nvSpPr>
              <p:cNvPr id="26" name="Rectangle 25">
                <a:extLst>
                  <a:ext uri="{FF2B5EF4-FFF2-40B4-BE49-F238E27FC236}">
                    <a16:creationId xmlns:a16="http://schemas.microsoft.com/office/drawing/2014/main" id="{A7064D31-FC56-4CD3-947E-A82CAE65532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7" name="Rectangle 26">
                <a:extLst>
                  <a:ext uri="{FF2B5EF4-FFF2-40B4-BE49-F238E27FC236}">
                    <a16:creationId xmlns:a16="http://schemas.microsoft.com/office/drawing/2014/main" id="{968120E7-F46F-487C-9493-81F128C902C0}"/>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8" name="Rectangle 27">
                <a:extLst>
                  <a:ext uri="{FF2B5EF4-FFF2-40B4-BE49-F238E27FC236}">
                    <a16:creationId xmlns:a16="http://schemas.microsoft.com/office/drawing/2014/main" id="{C630EBB9-53D4-4826-81ED-0EDD6DD938E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grpSp>
          <p:nvGrpSpPr>
            <p:cNvPr id="29" name="Group 28">
              <a:extLst>
                <a:ext uri="{FF2B5EF4-FFF2-40B4-BE49-F238E27FC236}">
                  <a16:creationId xmlns:a16="http://schemas.microsoft.com/office/drawing/2014/main" id="{44F5910F-CBDD-4081-86E2-073F34D033DE}"/>
                </a:ext>
              </a:extLst>
            </p:cNvPr>
            <p:cNvGrpSpPr/>
            <p:nvPr/>
          </p:nvGrpSpPr>
          <p:grpSpPr>
            <a:xfrm>
              <a:off x="3400680" y="4405952"/>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2621A7A2-9074-42BA-A46C-0F58BBF875B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F70D963D-EFC2-47B2-BC28-10C96D320A4D}"/>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0F97A7C6-2021-4870-85E1-3F9DF398733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33" name="Group 32">
              <a:extLst>
                <a:ext uri="{FF2B5EF4-FFF2-40B4-BE49-F238E27FC236}">
                  <a16:creationId xmlns:a16="http://schemas.microsoft.com/office/drawing/2014/main" id="{DEF6B7A9-C20E-450F-87A7-A4F65FF2FB28}"/>
                </a:ext>
              </a:extLst>
            </p:cNvPr>
            <p:cNvGrpSpPr/>
            <p:nvPr/>
          </p:nvGrpSpPr>
          <p:grpSpPr>
            <a:xfrm>
              <a:off x="4406409" y="5426723"/>
              <a:ext cx="1046248" cy="616893"/>
              <a:chOff x="9117601" y="1599941"/>
              <a:chExt cx="1025826" cy="604852"/>
            </a:xfrm>
            <a:solidFill>
              <a:schemeClr val="bg1">
                <a:lumMod val="95000"/>
              </a:schemeClr>
            </a:solidFill>
          </p:grpSpPr>
          <p:sp>
            <p:nvSpPr>
              <p:cNvPr id="34" name="Rectangle 33">
                <a:extLst>
                  <a:ext uri="{FF2B5EF4-FFF2-40B4-BE49-F238E27FC236}">
                    <a16:creationId xmlns:a16="http://schemas.microsoft.com/office/drawing/2014/main" id="{EB714E22-D3C0-4856-8DEE-9B2F0076D768}"/>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5" name="Rectangle 34">
                <a:extLst>
                  <a:ext uri="{FF2B5EF4-FFF2-40B4-BE49-F238E27FC236}">
                    <a16:creationId xmlns:a16="http://schemas.microsoft.com/office/drawing/2014/main" id="{495852FF-7171-42CA-BA55-00E125DA838B}"/>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6" name="Rectangle 35">
                <a:extLst>
                  <a:ext uri="{FF2B5EF4-FFF2-40B4-BE49-F238E27FC236}">
                    <a16:creationId xmlns:a16="http://schemas.microsoft.com/office/drawing/2014/main" id="{2874A8DA-143F-4A7A-A994-45EB4D8D914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sp>
          <p:nvSpPr>
            <p:cNvPr id="37" name="Rectangle 36">
              <a:extLst>
                <a:ext uri="{FF2B5EF4-FFF2-40B4-BE49-F238E27FC236}">
                  <a16:creationId xmlns:a16="http://schemas.microsoft.com/office/drawing/2014/main" id="{C8BA14CB-C8A2-41E7-8704-A9AAC1155E81}"/>
                </a:ext>
              </a:extLst>
            </p:cNvPr>
            <p:cNvSpPr/>
            <p:nvPr/>
          </p:nvSpPr>
          <p:spPr>
            <a:xfrm>
              <a:off x="1301085" y="2345118"/>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grpSp>
      <p:cxnSp>
        <p:nvCxnSpPr>
          <p:cNvPr id="48" name="Straight Connector 47">
            <a:extLst>
              <a:ext uri="{FF2B5EF4-FFF2-40B4-BE49-F238E27FC236}">
                <a16:creationId xmlns:a16="http://schemas.microsoft.com/office/drawing/2014/main" id="{3D421D04-45FA-4ACE-9048-F154DB024F21}"/>
              </a:ext>
            </a:extLst>
          </p:cNvPr>
          <p:cNvCxnSpPr>
            <a:cxnSpLocks/>
          </p:cNvCxnSpPr>
          <p:nvPr/>
        </p:nvCxnSpPr>
        <p:spPr>
          <a:xfrm>
            <a:off x="2645969" y="2737334"/>
            <a:ext cx="3876042"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49" name="Left Bracket 48">
            <a:extLst>
              <a:ext uri="{FF2B5EF4-FFF2-40B4-BE49-F238E27FC236}">
                <a16:creationId xmlns:a16="http://schemas.microsoft.com/office/drawing/2014/main" id="{40D53073-6CB8-478B-B35B-53A087009E6B}"/>
              </a:ext>
            </a:extLst>
          </p:cNvPr>
          <p:cNvSpPr/>
          <p:nvPr/>
        </p:nvSpPr>
        <p:spPr>
          <a:xfrm>
            <a:off x="6522011" y="2209988"/>
            <a:ext cx="122360" cy="714276"/>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836">
              <a:solidFill>
                <a:srgbClr val="505050"/>
              </a:solidFill>
              <a:latin typeface="Segoe UI Semilight"/>
            </a:endParaRPr>
          </a:p>
        </p:txBody>
      </p:sp>
      <p:grpSp>
        <p:nvGrpSpPr>
          <p:cNvPr id="38" name="Group 37">
            <a:extLst>
              <a:ext uri="{FF2B5EF4-FFF2-40B4-BE49-F238E27FC236}">
                <a16:creationId xmlns:a16="http://schemas.microsoft.com/office/drawing/2014/main" id="{96AF3252-0F20-4F5D-9D13-FABE14A0BA42}"/>
              </a:ext>
            </a:extLst>
          </p:cNvPr>
          <p:cNvGrpSpPr/>
          <p:nvPr/>
        </p:nvGrpSpPr>
        <p:grpSpPr>
          <a:xfrm>
            <a:off x="6773345" y="2374465"/>
            <a:ext cx="3624707" cy="385321"/>
            <a:chOff x="7322821" y="6454140"/>
            <a:chExt cx="3624707" cy="385321"/>
          </a:xfrm>
        </p:grpSpPr>
        <p:sp>
          <p:nvSpPr>
            <p:cNvPr id="39" name="Rectangle: Rounded Corners 38">
              <a:extLst>
                <a:ext uri="{FF2B5EF4-FFF2-40B4-BE49-F238E27FC236}">
                  <a16:creationId xmlns:a16="http://schemas.microsoft.com/office/drawing/2014/main" id="{5F831054-6A8A-42D7-993F-1B92C52CF2E1}"/>
                </a:ext>
              </a:extLst>
            </p:cNvPr>
            <p:cNvSpPr/>
            <p:nvPr/>
          </p:nvSpPr>
          <p:spPr bwMode="auto">
            <a:xfrm>
              <a:off x="7322821" y="6454140"/>
              <a:ext cx="3624707" cy="385321"/>
            </a:xfrm>
            <a:prstGeom prst="roundRect">
              <a:avLst>
                <a:gd name="adj" fmla="val 50000"/>
              </a:avLst>
            </a:prstGeom>
            <a:noFill/>
            <a:ln w="3810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Rounded Corners 39">
              <a:extLst>
                <a:ext uri="{FF2B5EF4-FFF2-40B4-BE49-F238E27FC236}">
                  <a16:creationId xmlns:a16="http://schemas.microsoft.com/office/drawing/2014/main" id="{2F4A9A82-7128-4789-8211-23ACA12AA0AF}"/>
                </a:ext>
              </a:extLst>
            </p:cNvPr>
            <p:cNvSpPr/>
            <p:nvPr/>
          </p:nvSpPr>
          <p:spPr bwMode="auto">
            <a:xfrm>
              <a:off x="7369578" y="6491352"/>
              <a:ext cx="2281070" cy="310896"/>
            </a:xfrm>
            <a:prstGeom prst="roundRect">
              <a:avLst>
                <a:gd name="adj" fmla="val 50000"/>
              </a:avLst>
            </a:prstGeom>
            <a:solidFill>
              <a:schemeClr val="accent1"/>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91440" tIns="0" rIns="91440" bIns="0" numCol="1" spcCol="0" rtlCol="0" fromWordArt="0" anchor="t" anchorCtr="0" forceAA="0" compatLnSpc="1">
              <a:prstTxWarp prst="textNoShape">
                <a:avLst/>
              </a:prstTxWarp>
              <a:spAutoFit/>
            </a:bodyPr>
            <a:lstStyle/>
            <a:p>
              <a:pPr algn="l" defTabSz="932472" fontAlgn="base">
                <a:spcBef>
                  <a:spcPct val="0"/>
                </a:spcBef>
                <a:spcAft>
                  <a:spcPct val="0"/>
                </a:spcAft>
              </a:pPr>
              <a:r>
                <a:rPr lang="en-US" sz="1500" dirty="0">
                  <a:gradFill>
                    <a:gsLst>
                      <a:gs pos="0">
                        <a:srgbClr val="FFFFFF"/>
                      </a:gs>
                      <a:gs pos="100000">
                        <a:srgbClr val="FFFFFF"/>
                      </a:gs>
                    </a:gsLst>
                    <a:lin ang="5400000" scaled="0"/>
                  </a:gradFill>
                  <a:ea typeface="Segoe UI" pitchFamily="34" charset="0"/>
                  <a:cs typeface="Segoe UI" pitchFamily="34" charset="0"/>
                </a:rPr>
                <a:t>Provisioned throughput</a:t>
              </a:r>
            </a:p>
          </p:txBody>
        </p:sp>
        <p:sp>
          <p:nvSpPr>
            <p:cNvPr id="41" name="Rectangle: Rounded Corners 40">
              <a:extLst>
                <a:ext uri="{FF2B5EF4-FFF2-40B4-BE49-F238E27FC236}">
                  <a16:creationId xmlns:a16="http://schemas.microsoft.com/office/drawing/2014/main" id="{200A3236-07BD-43FC-9655-4313E41950DA}"/>
                </a:ext>
              </a:extLst>
            </p:cNvPr>
            <p:cNvSpPr/>
            <p:nvPr/>
          </p:nvSpPr>
          <p:spPr bwMode="auto">
            <a:xfrm>
              <a:off x="9776997" y="6491352"/>
              <a:ext cx="1122677" cy="310896"/>
            </a:xfrm>
            <a:prstGeom prst="roundRect">
              <a:avLst>
                <a:gd name="adj" fmla="val 50000"/>
              </a:avLst>
            </a:prstGeom>
            <a:no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91440" tIns="0" rIns="91440" bIns="0" numCol="1" spcCol="0" rtlCol="0" fromWordArt="0" anchor="t" anchorCtr="0" forceAA="0" compatLnSpc="1">
              <a:prstTxWarp prst="textNoShape">
                <a:avLst/>
              </a:prstTxWarp>
              <a:spAutoFit/>
            </a:bodyPr>
            <a:lstStyle/>
            <a:p>
              <a:pPr algn="l" defTabSz="932472" fontAlgn="base">
                <a:spcBef>
                  <a:spcPct val="0"/>
                </a:spcBef>
                <a:spcAft>
                  <a:spcPct val="0"/>
                </a:spcAft>
              </a:pPr>
              <a:r>
                <a:rPr lang="en-US" sz="1500" dirty="0">
                  <a:solidFill>
                    <a:schemeClr val="accent3"/>
                  </a:solidFill>
                  <a:ea typeface="Segoe UI" pitchFamily="34" charset="0"/>
                  <a:cs typeface="Segoe UI" pitchFamily="34" charset="0"/>
                </a:rPr>
                <a:t>Serverless</a:t>
              </a:r>
            </a:p>
          </p:txBody>
        </p:sp>
      </p:grpSp>
      <p:grpSp>
        <p:nvGrpSpPr>
          <p:cNvPr id="3" name="Group 2">
            <a:extLst>
              <a:ext uri="{FF2B5EF4-FFF2-40B4-BE49-F238E27FC236}">
                <a16:creationId xmlns:a16="http://schemas.microsoft.com/office/drawing/2014/main" id="{22AB0137-41A9-4F2E-97EC-C09813A2878C}"/>
              </a:ext>
            </a:extLst>
          </p:cNvPr>
          <p:cNvGrpSpPr/>
          <p:nvPr/>
        </p:nvGrpSpPr>
        <p:grpSpPr>
          <a:xfrm>
            <a:off x="6012941" y="3385181"/>
            <a:ext cx="5805263" cy="2593949"/>
            <a:chOff x="-156656" y="869330"/>
            <a:chExt cx="12489025" cy="5580435"/>
          </a:xfrm>
        </p:grpSpPr>
        <p:graphicFrame>
          <p:nvGraphicFramePr>
            <p:cNvPr id="43" name="Chart 42">
              <a:extLst>
                <a:ext uri="{FF2B5EF4-FFF2-40B4-BE49-F238E27FC236}">
                  <a16:creationId xmlns:a16="http://schemas.microsoft.com/office/drawing/2014/main" id="{6C00C788-BFCC-4F14-8D87-232DBA96C603}"/>
                </a:ext>
              </a:extLst>
            </p:cNvPr>
            <p:cNvGraphicFramePr>
              <a:graphicFrameLocks/>
            </p:cNvGraphicFramePr>
            <p:nvPr>
              <p:extLst>
                <p:ext uri="{D42A27DB-BD31-4B8C-83A1-F6EECF244321}">
                  <p14:modId xmlns:p14="http://schemas.microsoft.com/office/powerpoint/2010/main" val="2713009984"/>
                </p:ext>
              </p:extLst>
            </p:nvPr>
          </p:nvGraphicFramePr>
          <p:xfrm>
            <a:off x="-156656" y="1412044"/>
            <a:ext cx="12489025" cy="5037721"/>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a:extLst>
                <a:ext uri="{FF2B5EF4-FFF2-40B4-BE49-F238E27FC236}">
                  <a16:creationId xmlns:a16="http://schemas.microsoft.com/office/drawing/2014/main" id="{A6035E6B-559C-410C-9159-D6BCA5B328B7}"/>
                </a:ext>
              </a:extLst>
            </p:cNvPr>
            <p:cNvCxnSpPr>
              <a:cxnSpLocks/>
            </p:cNvCxnSpPr>
            <p:nvPr/>
          </p:nvCxnSpPr>
          <p:spPr>
            <a:xfrm>
              <a:off x="-156656" y="1942272"/>
              <a:ext cx="3525720" cy="0"/>
            </a:xfrm>
            <a:prstGeom prst="line">
              <a:avLst/>
            </a:prstGeom>
            <a:noFill/>
            <a:ln w="28575" cap="flat" cmpd="sng" algn="ctr">
              <a:solidFill>
                <a:srgbClr val="0072C5"/>
              </a:solidFill>
              <a:prstDash val="solid"/>
              <a:headEnd type="none"/>
              <a:tailEnd type="none"/>
            </a:ln>
            <a:effectLst/>
          </p:spPr>
        </p:cxnSp>
        <p:cxnSp>
          <p:nvCxnSpPr>
            <p:cNvPr id="45" name="Straight Connector 44">
              <a:extLst>
                <a:ext uri="{FF2B5EF4-FFF2-40B4-BE49-F238E27FC236}">
                  <a16:creationId xmlns:a16="http://schemas.microsoft.com/office/drawing/2014/main" id="{6BAC4316-9220-4454-A5FC-8C3C36C9C984}"/>
                </a:ext>
              </a:extLst>
            </p:cNvPr>
            <p:cNvCxnSpPr>
              <a:cxnSpLocks/>
            </p:cNvCxnSpPr>
            <p:nvPr/>
          </p:nvCxnSpPr>
          <p:spPr>
            <a:xfrm>
              <a:off x="7328274" y="1942272"/>
              <a:ext cx="5004095" cy="0"/>
            </a:xfrm>
            <a:prstGeom prst="line">
              <a:avLst/>
            </a:prstGeom>
            <a:noFill/>
            <a:ln w="28575" cap="flat" cmpd="sng" algn="ctr">
              <a:solidFill>
                <a:srgbClr val="0072C5"/>
              </a:solidFill>
              <a:prstDash val="solid"/>
              <a:headEnd type="none"/>
              <a:tailEnd type="none"/>
            </a:ln>
            <a:effectLst/>
          </p:spPr>
        </p:cxnSp>
        <p:cxnSp>
          <p:nvCxnSpPr>
            <p:cNvPr id="46" name="Straight Connector 45">
              <a:extLst>
                <a:ext uri="{FF2B5EF4-FFF2-40B4-BE49-F238E27FC236}">
                  <a16:creationId xmlns:a16="http://schemas.microsoft.com/office/drawing/2014/main" id="{84F33C3C-F579-45EC-9084-9C342DE252C8}"/>
                </a:ext>
              </a:extLst>
            </p:cNvPr>
            <p:cNvCxnSpPr>
              <a:cxnSpLocks/>
            </p:cNvCxnSpPr>
            <p:nvPr/>
          </p:nvCxnSpPr>
          <p:spPr>
            <a:xfrm>
              <a:off x="3369064" y="1928267"/>
              <a:ext cx="0" cy="1987544"/>
            </a:xfrm>
            <a:prstGeom prst="line">
              <a:avLst/>
            </a:prstGeom>
            <a:noFill/>
            <a:ln w="28575" cap="flat" cmpd="sng" algn="ctr">
              <a:solidFill>
                <a:srgbClr val="0072C5"/>
              </a:solidFill>
              <a:prstDash val="solid"/>
              <a:headEnd type="none"/>
              <a:tailEnd type="none"/>
            </a:ln>
            <a:effectLst/>
          </p:spPr>
        </p:cxnSp>
        <p:cxnSp>
          <p:nvCxnSpPr>
            <p:cNvPr id="47" name="Straight Connector 46">
              <a:extLst>
                <a:ext uri="{FF2B5EF4-FFF2-40B4-BE49-F238E27FC236}">
                  <a16:creationId xmlns:a16="http://schemas.microsoft.com/office/drawing/2014/main" id="{DC82F466-BBD8-421F-B3DD-C580DE6189A1}"/>
                </a:ext>
              </a:extLst>
            </p:cNvPr>
            <p:cNvCxnSpPr>
              <a:cxnSpLocks/>
            </p:cNvCxnSpPr>
            <p:nvPr/>
          </p:nvCxnSpPr>
          <p:spPr>
            <a:xfrm>
              <a:off x="7328273" y="1928267"/>
              <a:ext cx="0" cy="1987544"/>
            </a:xfrm>
            <a:prstGeom prst="line">
              <a:avLst/>
            </a:prstGeom>
            <a:noFill/>
            <a:ln w="28575" cap="flat" cmpd="sng" algn="ctr">
              <a:solidFill>
                <a:srgbClr val="0072C5"/>
              </a:solidFill>
              <a:prstDash val="solid"/>
              <a:headEnd type="none"/>
              <a:tailEnd type="none"/>
            </a:ln>
            <a:effectLst/>
          </p:spPr>
        </p:cxnSp>
        <p:cxnSp>
          <p:nvCxnSpPr>
            <p:cNvPr id="50" name="Straight Connector 49">
              <a:extLst>
                <a:ext uri="{FF2B5EF4-FFF2-40B4-BE49-F238E27FC236}">
                  <a16:creationId xmlns:a16="http://schemas.microsoft.com/office/drawing/2014/main" id="{87945EF3-13A8-402B-A7DE-51309C75C387}"/>
                </a:ext>
              </a:extLst>
            </p:cNvPr>
            <p:cNvCxnSpPr>
              <a:cxnSpLocks/>
            </p:cNvCxnSpPr>
            <p:nvPr/>
          </p:nvCxnSpPr>
          <p:spPr>
            <a:xfrm>
              <a:off x="3352256" y="3915811"/>
              <a:ext cx="3989558" cy="2334"/>
            </a:xfrm>
            <a:prstGeom prst="line">
              <a:avLst/>
            </a:prstGeom>
            <a:noFill/>
            <a:ln w="28575" cap="flat" cmpd="sng" algn="ctr">
              <a:solidFill>
                <a:srgbClr val="0072C5"/>
              </a:solidFill>
              <a:prstDash val="solid"/>
              <a:headEnd type="none"/>
              <a:tailEnd type="none"/>
            </a:ln>
            <a:effectLst/>
          </p:spPr>
        </p:cxnSp>
        <p:sp>
          <p:nvSpPr>
            <p:cNvPr id="51" name="Rectangle: Top Corners Rounded 50">
              <a:extLst>
                <a:ext uri="{FF2B5EF4-FFF2-40B4-BE49-F238E27FC236}">
                  <a16:creationId xmlns:a16="http://schemas.microsoft.com/office/drawing/2014/main" id="{A178C310-79C5-4CF4-99F1-06494C73BB56}"/>
                </a:ext>
              </a:extLst>
            </p:cNvPr>
            <p:cNvSpPr/>
            <p:nvPr/>
          </p:nvSpPr>
          <p:spPr bwMode="auto">
            <a:xfrm>
              <a:off x="9733639" y="1437723"/>
              <a:ext cx="1601381" cy="50333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r>
                <a:rPr lang="en-US" sz="1000" kern="0" dirty="0">
                  <a:gradFill>
                    <a:gsLst>
                      <a:gs pos="0">
                        <a:srgbClr val="FFFFFF"/>
                      </a:gs>
                      <a:gs pos="100000">
                        <a:srgbClr val="FFFFFF"/>
                      </a:gs>
                    </a:gsLst>
                    <a:lin ang="5400000" scaled="0"/>
                  </a:gradFill>
                  <a:cs typeface="Segoe UI" pitchFamily="34" charset="0"/>
                </a:rPr>
                <a:t>4,000 RU/s</a:t>
              </a:r>
            </a:p>
          </p:txBody>
        </p:sp>
        <p:sp>
          <p:nvSpPr>
            <p:cNvPr id="53" name="Rectangle: Top Corners Rounded 52">
              <a:extLst>
                <a:ext uri="{FF2B5EF4-FFF2-40B4-BE49-F238E27FC236}">
                  <a16:creationId xmlns:a16="http://schemas.microsoft.com/office/drawing/2014/main" id="{5EB7169B-C70F-487D-BFAD-292F413077A9}"/>
                </a:ext>
              </a:extLst>
            </p:cNvPr>
            <p:cNvSpPr/>
            <p:nvPr/>
          </p:nvSpPr>
          <p:spPr bwMode="auto">
            <a:xfrm>
              <a:off x="697414" y="1437723"/>
              <a:ext cx="1601381" cy="50333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r>
                <a:rPr lang="en-US" sz="1000" kern="0" dirty="0">
                  <a:gradFill>
                    <a:gsLst>
                      <a:gs pos="0">
                        <a:srgbClr val="FFFFFF"/>
                      </a:gs>
                      <a:gs pos="100000">
                        <a:srgbClr val="FFFFFF"/>
                      </a:gs>
                    </a:gsLst>
                    <a:lin ang="5400000" scaled="0"/>
                  </a:gradFill>
                  <a:cs typeface="Segoe UI" pitchFamily="34" charset="0"/>
                </a:rPr>
                <a:t>4,000 RU/s</a:t>
              </a:r>
            </a:p>
          </p:txBody>
        </p:sp>
        <p:sp>
          <p:nvSpPr>
            <p:cNvPr id="55" name="Rectangle: Top Corners Rounded 54">
              <a:extLst>
                <a:ext uri="{FF2B5EF4-FFF2-40B4-BE49-F238E27FC236}">
                  <a16:creationId xmlns:a16="http://schemas.microsoft.com/office/drawing/2014/main" id="{D632E9CC-48E8-41F8-969D-09E1C1E8207A}"/>
                </a:ext>
              </a:extLst>
            </p:cNvPr>
            <p:cNvSpPr/>
            <p:nvPr/>
          </p:nvSpPr>
          <p:spPr bwMode="auto">
            <a:xfrm>
              <a:off x="4616547" y="3409617"/>
              <a:ext cx="1601381" cy="50333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r>
                <a:rPr lang="en-US" sz="1000" kern="0" dirty="0">
                  <a:gradFill>
                    <a:gsLst>
                      <a:gs pos="0">
                        <a:srgbClr val="FFFFFF"/>
                      </a:gs>
                      <a:gs pos="100000">
                        <a:srgbClr val="FFFFFF"/>
                      </a:gs>
                    </a:gsLst>
                    <a:lin ang="5400000" scaled="0"/>
                  </a:gradFill>
                  <a:cs typeface="Segoe UI" pitchFamily="34" charset="0"/>
                </a:rPr>
                <a:t>2,500 RU/s</a:t>
              </a:r>
            </a:p>
          </p:txBody>
        </p:sp>
        <p:grpSp>
          <p:nvGrpSpPr>
            <p:cNvPr id="56" name="Group 55">
              <a:extLst>
                <a:ext uri="{FF2B5EF4-FFF2-40B4-BE49-F238E27FC236}">
                  <a16:creationId xmlns:a16="http://schemas.microsoft.com/office/drawing/2014/main" id="{B1F6B8D7-7626-49E9-866A-8EE2BCA4AF72}"/>
                </a:ext>
              </a:extLst>
            </p:cNvPr>
            <p:cNvGrpSpPr/>
            <p:nvPr/>
          </p:nvGrpSpPr>
          <p:grpSpPr>
            <a:xfrm>
              <a:off x="2976437" y="869330"/>
              <a:ext cx="790986" cy="1048178"/>
              <a:chOff x="2976437" y="880088"/>
              <a:chExt cx="790986" cy="1048178"/>
            </a:xfrm>
          </p:grpSpPr>
          <p:sp>
            <p:nvSpPr>
              <p:cNvPr id="57" name="Arrow: Pentagon 56">
                <a:extLst>
                  <a:ext uri="{FF2B5EF4-FFF2-40B4-BE49-F238E27FC236}">
                    <a16:creationId xmlns:a16="http://schemas.microsoft.com/office/drawing/2014/main" id="{A95C385A-9AB1-489B-A0C6-ECA4AA7F7150}"/>
                  </a:ext>
                </a:extLst>
              </p:cNvPr>
              <p:cNvSpPr/>
              <p:nvPr/>
            </p:nvSpPr>
            <p:spPr bwMode="auto">
              <a:xfrm rot="5400000">
                <a:off x="2844975" y="1011550"/>
                <a:ext cx="1048178" cy="785253"/>
              </a:xfrm>
              <a:prstGeom prst="homePlate">
                <a:avLst/>
              </a:prstGeom>
              <a:solidFill>
                <a:srgbClr val="E7E6E6">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1050" b="0" i="0" u="none" strike="noStrike" kern="0" cap="none" spc="0" normalizeH="0" baseline="0" noProof="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pic>
            <p:nvPicPr>
              <p:cNvPr id="58" name="Graphic 57" descr="Raised hand">
                <a:extLst>
                  <a:ext uri="{FF2B5EF4-FFF2-40B4-BE49-F238E27FC236}">
                    <a16:creationId xmlns:a16="http://schemas.microsoft.com/office/drawing/2014/main" id="{65C72BBE-2910-450F-86EA-BBC25E69162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786415">
                <a:off x="2976437" y="926991"/>
                <a:ext cx="790986" cy="790986"/>
              </a:xfrm>
              <a:prstGeom prst="rect">
                <a:avLst/>
              </a:prstGeom>
            </p:spPr>
          </p:pic>
        </p:grpSp>
        <p:grpSp>
          <p:nvGrpSpPr>
            <p:cNvPr id="59" name="Group 58">
              <a:extLst>
                <a:ext uri="{FF2B5EF4-FFF2-40B4-BE49-F238E27FC236}">
                  <a16:creationId xmlns:a16="http://schemas.microsoft.com/office/drawing/2014/main" id="{2AD7891C-EEA8-473A-B92C-76903B6885C8}"/>
                </a:ext>
              </a:extLst>
            </p:cNvPr>
            <p:cNvGrpSpPr/>
            <p:nvPr/>
          </p:nvGrpSpPr>
          <p:grpSpPr>
            <a:xfrm>
              <a:off x="6932780" y="871334"/>
              <a:ext cx="790986" cy="1048178"/>
              <a:chOff x="6932780" y="882092"/>
              <a:chExt cx="790986" cy="1048178"/>
            </a:xfrm>
          </p:grpSpPr>
          <p:sp>
            <p:nvSpPr>
              <p:cNvPr id="60" name="Arrow: Pentagon 59">
                <a:extLst>
                  <a:ext uri="{FF2B5EF4-FFF2-40B4-BE49-F238E27FC236}">
                    <a16:creationId xmlns:a16="http://schemas.microsoft.com/office/drawing/2014/main" id="{C6351FC4-8523-4C5C-A6F4-D64291CEAD3D}"/>
                  </a:ext>
                </a:extLst>
              </p:cNvPr>
              <p:cNvSpPr/>
              <p:nvPr/>
            </p:nvSpPr>
            <p:spPr bwMode="auto">
              <a:xfrm rot="5400000">
                <a:off x="6801318" y="1013554"/>
                <a:ext cx="1048178" cy="785253"/>
              </a:xfrm>
              <a:prstGeom prst="homePlate">
                <a:avLst/>
              </a:prstGeom>
              <a:solidFill>
                <a:srgbClr val="E7E6E6">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1050" b="0" i="0" u="none" strike="noStrike" kern="0" cap="none" spc="0" normalizeH="0" baseline="0" noProof="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pic>
            <p:nvPicPr>
              <p:cNvPr id="61" name="Graphic 60" descr="Raised hand">
                <a:extLst>
                  <a:ext uri="{FF2B5EF4-FFF2-40B4-BE49-F238E27FC236}">
                    <a16:creationId xmlns:a16="http://schemas.microsoft.com/office/drawing/2014/main" id="{985A154E-AC4D-458D-8467-E61999D934A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899520">
                <a:off x="6932780" y="928995"/>
                <a:ext cx="790986" cy="790986"/>
              </a:xfrm>
              <a:prstGeom prst="rect">
                <a:avLst/>
              </a:prstGeom>
            </p:spPr>
          </p:pic>
        </p:grpSp>
      </p:grpSp>
    </p:spTree>
    <p:extLst>
      <p:ext uri="{BB962C8B-B14F-4D97-AF65-F5344CB8AC3E}">
        <p14:creationId xmlns:p14="http://schemas.microsoft.com/office/powerpoint/2010/main" val="159139856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21197F8-F4A8-4958-A6F9-A9CD28E5C9FA}"/>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856" y="1444836"/>
            <a:ext cx="5081461" cy="2996461"/>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defTabSz="951304">
              <a:spcAft>
                <a:spcPts val="612"/>
              </a:spcAft>
              <a:buFont typeface="Arial" panose="020B0604020202020204" pitchFamily="34" charset="0"/>
              <a:buChar char="•"/>
            </a:pPr>
            <a:r>
              <a:rPr lang="en-US" sz="2240" dirty="0">
                <a:solidFill>
                  <a:prstClr val="white"/>
                </a:solidFill>
              </a:rPr>
              <a:t>Provisioned in terms of RU/sec</a:t>
            </a:r>
          </a:p>
          <a:p>
            <a:pPr defTabSz="951304">
              <a:spcAft>
                <a:spcPts val="612"/>
              </a:spcAft>
            </a:pPr>
            <a:r>
              <a:rPr lang="en-US" sz="2240" dirty="0">
                <a:solidFill>
                  <a:schemeClr val="accent2"/>
                </a:solidFill>
              </a:rPr>
              <a:t>	Rate limiting </a:t>
            </a:r>
          </a:p>
          <a:p>
            <a:pPr defTabSz="951304">
              <a:spcAft>
                <a:spcPts val="612"/>
              </a:spcAft>
            </a:pPr>
            <a:r>
              <a:rPr lang="en-US" sz="2240" dirty="0">
                <a:solidFill>
                  <a:schemeClr val="accent2"/>
                </a:solidFill>
              </a:rPr>
              <a:t>	Increase or decrease </a:t>
            </a:r>
            <a:br>
              <a:rPr lang="en-US" sz="2240" dirty="0">
                <a:solidFill>
                  <a:schemeClr val="accent2"/>
                </a:solidFill>
              </a:rPr>
            </a:br>
            <a:r>
              <a:rPr lang="en-US" sz="2240" dirty="0">
                <a:solidFill>
                  <a:schemeClr val="accent2"/>
                </a:solidFill>
              </a:rPr>
              <a:t>	instantaneously</a:t>
            </a:r>
            <a:r>
              <a:rPr lang="en-US" sz="2240" dirty="0">
                <a:solidFill>
                  <a:prstClr val="white"/>
                </a:solidFill>
              </a:rPr>
              <a:t>	</a:t>
            </a:r>
            <a:endParaRPr lang="en-US" sz="2240" dirty="0">
              <a:solidFill>
                <a:srgbClr val="50E6FF"/>
              </a:solidFill>
            </a:endParaRPr>
          </a:p>
          <a:p>
            <a:pPr marL="294675" indent="-294675" defTabSz="951304">
              <a:spcAft>
                <a:spcPts val="612"/>
              </a:spcAft>
              <a:buFont typeface="Arial" panose="020B0604020202020204" pitchFamily="34" charset="0"/>
              <a:buChar char="•"/>
            </a:pPr>
            <a:r>
              <a:rPr lang="en-US" sz="2240" dirty="0">
                <a:solidFill>
                  <a:prstClr val="white"/>
                </a:solidFill>
              </a:rPr>
              <a:t>Metered hourly</a:t>
            </a:r>
          </a:p>
          <a:p>
            <a:pPr defTabSz="951304">
              <a:spcAft>
                <a:spcPts val="612"/>
              </a:spcAft>
            </a:pPr>
            <a:r>
              <a:rPr lang="en-US" sz="2240" dirty="0">
                <a:solidFill>
                  <a:prstClr val="white"/>
                </a:solidFill>
              </a:rPr>
              <a:t>	</a:t>
            </a:r>
            <a:r>
              <a:rPr lang="en-US" sz="2240" dirty="0">
                <a:solidFill>
                  <a:schemeClr val="accent2"/>
                </a:solidFill>
              </a:rPr>
              <a:t>Background processes scheduled 	when quiescent</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390332"/>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Provisioned Throughput</a:t>
            </a:r>
          </a:p>
        </p:txBody>
      </p:sp>
      <p:grpSp>
        <p:nvGrpSpPr>
          <p:cNvPr id="8" name="Group 7">
            <a:extLst>
              <a:ext uri="{FF2B5EF4-FFF2-40B4-BE49-F238E27FC236}">
                <a16:creationId xmlns:a16="http://schemas.microsoft.com/office/drawing/2014/main" id="{4ECFEC79-0967-4E5D-89EF-5B3A8B29B65A}"/>
              </a:ext>
            </a:extLst>
          </p:cNvPr>
          <p:cNvGrpSpPr/>
          <p:nvPr/>
        </p:nvGrpSpPr>
        <p:grpSpPr>
          <a:xfrm>
            <a:off x="7503053" y="1679707"/>
            <a:ext cx="4185816" cy="4565893"/>
            <a:chOff x="7503053" y="1679707"/>
            <a:chExt cx="4185816" cy="4565893"/>
          </a:xfrm>
        </p:grpSpPr>
        <p:sp>
          <p:nvSpPr>
            <p:cNvPr id="328" name="TextBox 327">
              <a:extLst>
                <a:ext uri="{FF2B5EF4-FFF2-40B4-BE49-F238E27FC236}">
                  <a16:creationId xmlns:a16="http://schemas.microsoft.com/office/drawing/2014/main" id="{55D7CA72-FD2F-490C-8E59-D6E4DF5818E7}"/>
                </a:ext>
              </a:extLst>
            </p:cNvPr>
            <p:cNvSpPr txBox="1"/>
            <p:nvPr/>
          </p:nvSpPr>
          <p:spPr>
            <a:xfrm>
              <a:off x="8347462" y="4631704"/>
              <a:ext cx="1146734" cy="286306"/>
            </a:xfrm>
            <a:prstGeom prst="rect">
              <a:avLst/>
            </a:prstGeom>
            <a:noFill/>
          </p:spPr>
          <p:txBody>
            <a:bodyPr wrap="square" rtlCol="0">
              <a:spAutoFit/>
            </a:bodyPr>
            <a:lstStyle/>
            <a:p>
              <a:pPr defTabSz="932597">
                <a:defRPr/>
              </a:pPr>
              <a:r>
                <a:rPr lang="en-US" sz="1224">
                  <a:solidFill>
                    <a:srgbClr val="0078D7"/>
                  </a:solidFill>
                  <a:latin typeface="Segoe UI Semilight"/>
                  <a:cs typeface="Segoe UI Light" panose="020B0502040204020203" pitchFamily="34" charset="0"/>
                </a:rPr>
                <a:t>Min RU/sec</a:t>
              </a:r>
            </a:p>
          </p:txBody>
        </p:sp>
        <p:sp>
          <p:nvSpPr>
            <p:cNvPr id="329" name="TextBox 328">
              <a:extLst>
                <a:ext uri="{FF2B5EF4-FFF2-40B4-BE49-F238E27FC236}">
                  <a16:creationId xmlns:a16="http://schemas.microsoft.com/office/drawing/2014/main" id="{34470C4E-9634-4D36-843C-E9749D42DCE9}"/>
                </a:ext>
              </a:extLst>
            </p:cNvPr>
            <p:cNvSpPr txBox="1"/>
            <p:nvPr/>
          </p:nvSpPr>
          <p:spPr>
            <a:xfrm>
              <a:off x="8356802" y="3693374"/>
              <a:ext cx="1150727" cy="286306"/>
            </a:xfrm>
            <a:prstGeom prst="rect">
              <a:avLst/>
            </a:prstGeom>
            <a:noFill/>
          </p:spPr>
          <p:txBody>
            <a:bodyPr wrap="square" rtlCol="0">
              <a:spAutoFit/>
            </a:bodyPr>
            <a:lstStyle/>
            <a:p>
              <a:pPr defTabSz="932597">
                <a:defRPr/>
              </a:pPr>
              <a:r>
                <a:rPr lang="en-US" sz="1224">
                  <a:solidFill>
                    <a:srgbClr val="0078D7"/>
                  </a:solidFill>
                  <a:latin typeface="Segoe UI Semilight"/>
                  <a:cs typeface="Segoe UI Light" panose="020B0502040204020203" pitchFamily="34" charset="0"/>
                </a:rPr>
                <a:t>Max RU/sec</a:t>
              </a:r>
            </a:p>
          </p:txBody>
        </p:sp>
        <p:sp>
          <p:nvSpPr>
            <p:cNvPr id="330" name="Rounded Rectangle 548">
              <a:extLst>
                <a:ext uri="{FF2B5EF4-FFF2-40B4-BE49-F238E27FC236}">
                  <a16:creationId xmlns:a16="http://schemas.microsoft.com/office/drawing/2014/main" id="{C0CF620B-1DF5-4FD6-8916-802AA4D5FBBB}"/>
                </a:ext>
              </a:extLst>
            </p:cNvPr>
            <p:cNvSpPr/>
            <p:nvPr/>
          </p:nvSpPr>
          <p:spPr>
            <a:xfrm>
              <a:off x="8057214" y="3716007"/>
              <a:ext cx="279781" cy="887645"/>
            </a:xfrm>
            <a:prstGeom prst="rect">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sp>
          <p:nvSpPr>
            <p:cNvPr id="331" name="Rounded Rectangle 549">
              <a:extLst>
                <a:ext uri="{FF2B5EF4-FFF2-40B4-BE49-F238E27FC236}">
                  <a16:creationId xmlns:a16="http://schemas.microsoft.com/office/drawing/2014/main" id="{3B82BAF6-B758-4003-BF6A-263236D922DA}"/>
                </a:ext>
              </a:extLst>
            </p:cNvPr>
            <p:cNvSpPr/>
            <p:nvPr/>
          </p:nvSpPr>
          <p:spPr>
            <a:xfrm>
              <a:off x="8057214" y="4662096"/>
              <a:ext cx="279781" cy="1499580"/>
            </a:xfrm>
            <a:prstGeom prst="rect">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cxnSp>
          <p:nvCxnSpPr>
            <p:cNvPr id="332" name="Straight Arrow Connector 331">
              <a:extLst>
                <a:ext uri="{FF2B5EF4-FFF2-40B4-BE49-F238E27FC236}">
                  <a16:creationId xmlns:a16="http://schemas.microsoft.com/office/drawing/2014/main" id="{669C05E8-A1FF-41EE-87FF-D302B6BC5315}"/>
                </a:ext>
              </a:extLst>
            </p:cNvPr>
            <p:cNvCxnSpPr>
              <a:cxnSpLocks/>
            </p:cNvCxnSpPr>
            <p:nvPr/>
          </p:nvCxnSpPr>
          <p:spPr>
            <a:xfrm>
              <a:off x="8347462" y="3687411"/>
              <a:ext cx="1231283" cy="0"/>
            </a:xfrm>
            <a:prstGeom prst="straightConnector1">
              <a:avLst/>
            </a:prstGeom>
            <a:ln w="19050" cap="flat" cmpd="sng" algn="ctr">
              <a:solidFill>
                <a:schemeClr val="bg1">
                  <a:lumMod val="50000"/>
                </a:schemeClr>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333" name="Straight Arrow Connector 332">
              <a:extLst>
                <a:ext uri="{FF2B5EF4-FFF2-40B4-BE49-F238E27FC236}">
                  <a16:creationId xmlns:a16="http://schemas.microsoft.com/office/drawing/2014/main" id="{64AD5494-DAB3-4B70-A71D-7FF311105B35}"/>
                </a:ext>
              </a:extLst>
            </p:cNvPr>
            <p:cNvCxnSpPr/>
            <p:nvPr/>
          </p:nvCxnSpPr>
          <p:spPr>
            <a:xfrm>
              <a:off x="8347462" y="4634590"/>
              <a:ext cx="1231283" cy="0"/>
            </a:xfrm>
            <a:prstGeom prst="straightConnector1">
              <a:avLst/>
            </a:prstGeom>
            <a:ln w="19050" cap="flat" cmpd="sng" algn="ctr">
              <a:solidFill>
                <a:schemeClr val="bg1">
                  <a:lumMod val="50000"/>
                </a:schemeClr>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334" name="Right Bracket 333">
              <a:extLst>
                <a:ext uri="{FF2B5EF4-FFF2-40B4-BE49-F238E27FC236}">
                  <a16:creationId xmlns:a16="http://schemas.microsoft.com/office/drawing/2014/main" id="{A3E9C8FA-E114-4A9F-B371-988517B3C914}"/>
                </a:ext>
              </a:extLst>
            </p:cNvPr>
            <p:cNvSpPr/>
            <p:nvPr/>
          </p:nvSpPr>
          <p:spPr>
            <a:xfrm>
              <a:off x="9624457" y="4662096"/>
              <a:ext cx="116863" cy="1499580"/>
            </a:xfrm>
            <a:prstGeom prst="rightBracket">
              <a:avLst/>
            </a:prstGeom>
            <a:ln w="12700">
              <a:solidFill>
                <a:schemeClr val="bg1">
                  <a:lumMod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cxnSp>
          <p:nvCxnSpPr>
            <p:cNvPr id="335" name="Straight Arrow Connector 334">
              <a:extLst>
                <a:ext uri="{FF2B5EF4-FFF2-40B4-BE49-F238E27FC236}">
                  <a16:creationId xmlns:a16="http://schemas.microsoft.com/office/drawing/2014/main" id="{E6954621-F951-40BD-95DB-3FA0FD14DF0B}"/>
                </a:ext>
              </a:extLst>
            </p:cNvPr>
            <p:cNvCxnSpPr/>
            <p:nvPr/>
          </p:nvCxnSpPr>
          <p:spPr>
            <a:xfrm flipV="1">
              <a:off x="7923765" y="1679707"/>
              <a:ext cx="9397" cy="4565893"/>
            </a:xfrm>
            <a:prstGeom prst="straightConnector1">
              <a:avLst/>
            </a:prstGeom>
            <a:ln w="19050" cap="flat" cmpd="sng" algn="ctr">
              <a:solidFill>
                <a:schemeClr val="bg1">
                  <a:lumMod val="50000"/>
                </a:schemeClr>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336" name="Straight Arrow Connector 335">
              <a:extLst>
                <a:ext uri="{FF2B5EF4-FFF2-40B4-BE49-F238E27FC236}">
                  <a16:creationId xmlns:a16="http://schemas.microsoft.com/office/drawing/2014/main" id="{C7035C17-B432-4090-91D1-AE9C91F0DC73}"/>
                </a:ext>
              </a:extLst>
            </p:cNvPr>
            <p:cNvCxnSpPr>
              <a:cxnSpLocks/>
            </p:cNvCxnSpPr>
            <p:nvPr/>
          </p:nvCxnSpPr>
          <p:spPr>
            <a:xfrm flipV="1">
              <a:off x="7923765" y="6244363"/>
              <a:ext cx="3765104" cy="1"/>
            </a:xfrm>
            <a:prstGeom prst="straightConnector1">
              <a:avLst/>
            </a:prstGeom>
            <a:ln w="19050" cap="flat" cmpd="sng" algn="ctr">
              <a:solidFill>
                <a:schemeClr val="bg1">
                  <a:lumMod val="50000"/>
                </a:schemeClr>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337" name="TextBox 336">
              <a:extLst>
                <a:ext uri="{FF2B5EF4-FFF2-40B4-BE49-F238E27FC236}">
                  <a16:creationId xmlns:a16="http://schemas.microsoft.com/office/drawing/2014/main" id="{AB7BBC2B-3A94-466B-ADF4-40ABAA3DDE2F}"/>
                </a:ext>
              </a:extLst>
            </p:cNvPr>
            <p:cNvSpPr txBox="1"/>
            <p:nvPr/>
          </p:nvSpPr>
          <p:spPr>
            <a:xfrm rot="16200000">
              <a:off x="6386771" y="4083844"/>
              <a:ext cx="2550850" cy="318286"/>
            </a:xfrm>
            <a:prstGeom prst="rect">
              <a:avLst/>
            </a:prstGeom>
            <a:noFill/>
          </p:spPr>
          <p:txBody>
            <a:bodyPr wrap="square" rtlCol="0">
              <a:spAutoFit/>
            </a:bodyPr>
            <a:lstStyle/>
            <a:p>
              <a:pPr algn="ctr" defTabSz="932597">
                <a:defRPr/>
              </a:pPr>
              <a:r>
                <a:rPr lang="en-US" sz="1428" dirty="0">
                  <a:solidFill>
                    <a:srgbClr val="505050"/>
                  </a:solidFill>
                  <a:latin typeface="Segoe UI Semilight"/>
                  <a:cs typeface="Segoe UI Light" panose="020B0502040204020203" pitchFamily="34" charset="0"/>
                </a:rPr>
                <a:t>Incoming Requests</a:t>
              </a:r>
            </a:p>
          </p:txBody>
        </p:sp>
        <p:sp>
          <p:nvSpPr>
            <p:cNvPr id="338" name="TextBox 337">
              <a:extLst>
                <a:ext uri="{FF2B5EF4-FFF2-40B4-BE49-F238E27FC236}">
                  <a16:creationId xmlns:a16="http://schemas.microsoft.com/office/drawing/2014/main" id="{9C2F0B82-320C-4ACD-8EA1-DC6069A733AA}"/>
                </a:ext>
              </a:extLst>
            </p:cNvPr>
            <p:cNvSpPr txBox="1"/>
            <p:nvPr/>
          </p:nvSpPr>
          <p:spPr>
            <a:xfrm>
              <a:off x="9802213" y="5254935"/>
              <a:ext cx="1871234" cy="318286"/>
            </a:xfrm>
            <a:prstGeom prst="rect">
              <a:avLst/>
            </a:prstGeom>
            <a:noFill/>
          </p:spPr>
          <p:txBody>
            <a:bodyPr wrap="square" rtlCol="0">
              <a:spAutoFit/>
            </a:bodyPr>
            <a:lstStyle/>
            <a:p>
              <a:pPr defTabSz="932597">
                <a:defRPr/>
              </a:pPr>
              <a:r>
                <a:rPr lang="en-US" sz="1428">
                  <a:solidFill>
                    <a:prstClr val="black"/>
                  </a:solidFill>
                  <a:latin typeface="Segoe UI Semilight"/>
                  <a:cs typeface="Segoe UI Light" panose="020B0502040204020203" pitchFamily="34" charset="0"/>
                </a:rPr>
                <a:t>Replica Quiescent </a:t>
              </a:r>
            </a:p>
          </p:txBody>
        </p:sp>
        <p:sp>
          <p:nvSpPr>
            <p:cNvPr id="339" name="Right Bracket 338">
              <a:extLst>
                <a:ext uri="{FF2B5EF4-FFF2-40B4-BE49-F238E27FC236}">
                  <a16:creationId xmlns:a16="http://schemas.microsoft.com/office/drawing/2014/main" id="{D3D610DB-5109-4024-9FBD-D2D6C416EB2F}"/>
                </a:ext>
              </a:extLst>
            </p:cNvPr>
            <p:cNvSpPr/>
            <p:nvPr/>
          </p:nvSpPr>
          <p:spPr>
            <a:xfrm>
              <a:off x="9624457" y="3713813"/>
              <a:ext cx="116863" cy="895530"/>
            </a:xfrm>
            <a:prstGeom prst="rightBracket">
              <a:avLst/>
            </a:prstGeom>
            <a:ln w="12700">
              <a:solidFill>
                <a:schemeClr val="bg1">
                  <a:lumMod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sp>
          <p:nvSpPr>
            <p:cNvPr id="340" name="Right Bracket 339">
              <a:extLst>
                <a:ext uri="{FF2B5EF4-FFF2-40B4-BE49-F238E27FC236}">
                  <a16:creationId xmlns:a16="http://schemas.microsoft.com/office/drawing/2014/main" id="{8E0EFD4B-B336-43C7-B6E2-33A1E778D634}"/>
                </a:ext>
              </a:extLst>
            </p:cNvPr>
            <p:cNvSpPr/>
            <p:nvPr/>
          </p:nvSpPr>
          <p:spPr>
            <a:xfrm>
              <a:off x="9624457" y="2213326"/>
              <a:ext cx="116863" cy="1448837"/>
            </a:xfrm>
            <a:prstGeom prst="rightBracket">
              <a:avLst/>
            </a:prstGeom>
            <a:ln w="12700">
              <a:solidFill>
                <a:schemeClr val="bg1">
                  <a:lumMod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sp>
          <p:nvSpPr>
            <p:cNvPr id="341" name="Rounded Rectangle 559">
              <a:extLst>
                <a:ext uri="{FF2B5EF4-FFF2-40B4-BE49-F238E27FC236}">
                  <a16:creationId xmlns:a16="http://schemas.microsoft.com/office/drawing/2014/main" id="{10ADFA39-A0A3-4CC3-9E66-BD3E08DCA5BD}"/>
                </a:ext>
              </a:extLst>
            </p:cNvPr>
            <p:cNvSpPr/>
            <p:nvPr/>
          </p:nvSpPr>
          <p:spPr>
            <a:xfrm>
              <a:off x="8057214" y="2103593"/>
              <a:ext cx="279781" cy="1558569"/>
            </a:xfrm>
            <a:prstGeom prst="rect">
              <a:avLst/>
            </a:prstGeom>
            <a:solidFill>
              <a:srgbClr val="C7C7C7"/>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grpSp>
          <p:nvGrpSpPr>
            <p:cNvPr id="342" name="Group 341">
              <a:extLst>
                <a:ext uri="{FF2B5EF4-FFF2-40B4-BE49-F238E27FC236}">
                  <a16:creationId xmlns:a16="http://schemas.microsoft.com/office/drawing/2014/main" id="{C5A0963B-E80A-4193-A537-D5664C3A568F}"/>
                </a:ext>
              </a:extLst>
            </p:cNvPr>
            <p:cNvGrpSpPr/>
            <p:nvPr/>
          </p:nvGrpSpPr>
          <p:grpSpPr>
            <a:xfrm>
              <a:off x="8006364" y="2264759"/>
              <a:ext cx="381480" cy="1236240"/>
              <a:chOff x="7768988" y="2305234"/>
              <a:chExt cx="374034" cy="1144911"/>
            </a:xfrm>
          </p:grpSpPr>
          <p:cxnSp>
            <p:nvCxnSpPr>
              <p:cNvPr id="343" name="Straight Connector 342">
                <a:extLst>
                  <a:ext uri="{FF2B5EF4-FFF2-40B4-BE49-F238E27FC236}">
                    <a16:creationId xmlns:a16="http://schemas.microsoft.com/office/drawing/2014/main" id="{56BE2583-D37B-4B1B-895E-5661BED5B63F}"/>
                  </a:ext>
                </a:extLst>
              </p:cNvPr>
              <p:cNvCxnSpPr/>
              <p:nvPr/>
            </p:nvCxnSpPr>
            <p:spPr>
              <a:xfrm>
                <a:off x="7775877" y="3286588"/>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4" name="Straight Connector 343">
                <a:extLst>
                  <a:ext uri="{FF2B5EF4-FFF2-40B4-BE49-F238E27FC236}">
                    <a16:creationId xmlns:a16="http://schemas.microsoft.com/office/drawing/2014/main" id="{E6709AE1-2701-4574-944D-F4756F318F0F}"/>
                  </a:ext>
                </a:extLst>
              </p:cNvPr>
              <p:cNvCxnSpPr/>
              <p:nvPr/>
            </p:nvCxnSpPr>
            <p:spPr>
              <a:xfrm>
                <a:off x="7775877" y="3123029"/>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5" name="Straight Connector 344">
                <a:extLst>
                  <a:ext uri="{FF2B5EF4-FFF2-40B4-BE49-F238E27FC236}">
                    <a16:creationId xmlns:a16="http://schemas.microsoft.com/office/drawing/2014/main" id="{EEB318D2-D2D9-45AA-92DB-0F19419E53F5}"/>
                  </a:ext>
                </a:extLst>
              </p:cNvPr>
              <p:cNvCxnSpPr/>
              <p:nvPr/>
            </p:nvCxnSpPr>
            <p:spPr>
              <a:xfrm>
                <a:off x="7775877" y="2959470"/>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6" name="Straight Connector 345">
                <a:extLst>
                  <a:ext uri="{FF2B5EF4-FFF2-40B4-BE49-F238E27FC236}">
                    <a16:creationId xmlns:a16="http://schemas.microsoft.com/office/drawing/2014/main" id="{6AFE7FA3-66BE-4DDE-A76B-E0575D4E7757}"/>
                  </a:ext>
                </a:extLst>
              </p:cNvPr>
              <p:cNvCxnSpPr/>
              <p:nvPr/>
            </p:nvCxnSpPr>
            <p:spPr>
              <a:xfrm>
                <a:off x="7775877" y="2795911"/>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7" name="Straight Connector 346">
                <a:extLst>
                  <a:ext uri="{FF2B5EF4-FFF2-40B4-BE49-F238E27FC236}">
                    <a16:creationId xmlns:a16="http://schemas.microsoft.com/office/drawing/2014/main" id="{4AC344BC-2254-4F21-AF89-E4CD35B5FD07}"/>
                  </a:ext>
                </a:extLst>
              </p:cNvPr>
              <p:cNvCxnSpPr/>
              <p:nvPr/>
            </p:nvCxnSpPr>
            <p:spPr>
              <a:xfrm>
                <a:off x="7768993" y="2632352"/>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8" name="Straight Connector 347">
                <a:extLst>
                  <a:ext uri="{FF2B5EF4-FFF2-40B4-BE49-F238E27FC236}">
                    <a16:creationId xmlns:a16="http://schemas.microsoft.com/office/drawing/2014/main" id="{E0FDACBD-08EC-4ED2-8B06-32027F4EB51A}"/>
                  </a:ext>
                </a:extLst>
              </p:cNvPr>
              <p:cNvCxnSpPr/>
              <p:nvPr/>
            </p:nvCxnSpPr>
            <p:spPr>
              <a:xfrm>
                <a:off x="7775860" y="2468793"/>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9" name="Straight Connector 348">
                <a:extLst>
                  <a:ext uri="{FF2B5EF4-FFF2-40B4-BE49-F238E27FC236}">
                    <a16:creationId xmlns:a16="http://schemas.microsoft.com/office/drawing/2014/main" id="{7D2996BE-CDF6-42A1-B911-5E4B45C792D3}"/>
                  </a:ext>
                </a:extLst>
              </p:cNvPr>
              <p:cNvCxnSpPr/>
              <p:nvPr/>
            </p:nvCxnSpPr>
            <p:spPr>
              <a:xfrm>
                <a:off x="7775877" y="3450145"/>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50" name="Straight Connector 349">
                <a:extLst>
                  <a:ext uri="{FF2B5EF4-FFF2-40B4-BE49-F238E27FC236}">
                    <a16:creationId xmlns:a16="http://schemas.microsoft.com/office/drawing/2014/main" id="{BF3CAC85-C6F7-4C8D-9FD7-A9D806B746A1}"/>
                  </a:ext>
                </a:extLst>
              </p:cNvPr>
              <p:cNvCxnSpPr/>
              <p:nvPr/>
            </p:nvCxnSpPr>
            <p:spPr>
              <a:xfrm>
                <a:off x="7768988" y="2305234"/>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grpSp>
        <p:sp>
          <p:nvSpPr>
            <p:cNvPr id="351" name="TextBox 350">
              <a:extLst>
                <a:ext uri="{FF2B5EF4-FFF2-40B4-BE49-F238E27FC236}">
                  <a16:creationId xmlns:a16="http://schemas.microsoft.com/office/drawing/2014/main" id="{EB973A51-1685-4E50-82DD-07D73D3EC963}"/>
                </a:ext>
              </a:extLst>
            </p:cNvPr>
            <p:cNvSpPr txBox="1"/>
            <p:nvPr/>
          </p:nvSpPr>
          <p:spPr>
            <a:xfrm>
              <a:off x="9802214" y="2780793"/>
              <a:ext cx="1213293" cy="318286"/>
            </a:xfrm>
            <a:prstGeom prst="rect">
              <a:avLst/>
            </a:prstGeom>
            <a:noFill/>
          </p:spPr>
          <p:txBody>
            <a:bodyPr wrap="square" rtlCol="0">
              <a:spAutoFit/>
            </a:bodyPr>
            <a:lstStyle/>
            <a:p>
              <a:pPr defTabSz="932597">
                <a:defRPr/>
              </a:pPr>
              <a:r>
                <a:rPr lang="en-US" sz="1428">
                  <a:solidFill>
                    <a:prstClr val="black"/>
                  </a:solidFill>
                  <a:latin typeface="Segoe UI Semilight"/>
                  <a:cs typeface="Segoe UI Light" panose="020B0502040204020203" pitchFamily="34" charset="0"/>
                </a:rPr>
                <a:t>Rate limit</a:t>
              </a:r>
            </a:p>
          </p:txBody>
        </p:sp>
        <p:sp>
          <p:nvSpPr>
            <p:cNvPr id="352" name="TextBox 351">
              <a:extLst>
                <a:ext uri="{FF2B5EF4-FFF2-40B4-BE49-F238E27FC236}">
                  <a16:creationId xmlns:a16="http://schemas.microsoft.com/office/drawing/2014/main" id="{99656744-982C-492B-9766-C756F98107B7}"/>
                </a:ext>
              </a:extLst>
            </p:cNvPr>
            <p:cNvSpPr txBox="1"/>
            <p:nvPr/>
          </p:nvSpPr>
          <p:spPr>
            <a:xfrm>
              <a:off x="9802214" y="4004626"/>
              <a:ext cx="1775515" cy="318286"/>
            </a:xfrm>
            <a:prstGeom prst="rect">
              <a:avLst/>
            </a:prstGeom>
            <a:noFill/>
          </p:spPr>
          <p:txBody>
            <a:bodyPr wrap="square" rtlCol="0">
              <a:spAutoFit/>
            </a:bodyPr>
            <a:lstStyle/>
            <a:p>
              <a:pPr defTabSz="932597">
                <a:defRPr/>
              </a:pPr>
              <a:r>
                <a:rPr lang="en-US" sz="1428">
                  <a:solidFill>
                    <a:prstClr val="black"/>
                  </a:solidFill>
                  <a:latin typeface="Segoe UI Semilight"/>
                  <a:cs typeface="Segoe UI Light" panose="020B0502040204020203" pitchFamily="34" charset="0"/>
                </a:rPr>
                <a:t>No rate limiting</a:t>
              </a:r>
            </a:p>
          </p:txBody>
        </p:sp>
      </p:grpSp>
      <mc:AlternateContent xmlns:mc="http://schemas.openxmlformats.org/markup-compatibility/2006" xmlns:p14="http://schemas.microsoft.com/office/powerpoint/2010/main">
        <mc:Choice Requires="p14">
          <p:contentPart p14:bwMode="auto" r:id="rId3">
            <p14:nvContentPartPr>
              <p14:cNvPr id="357" name="Ink 356">
                <a:extLst>
                  <a:ext uri="{FF2B5EF4-FFF2-40B4-BE49-F238E27FC236}">
                    <a16:creationId xmlns:a16="http://schemas.microsoft.com/office/drawing/2014/main" id="{767A49EE-0A19-48E0-A04C-FAD87ED018E1}"/>
                  </a:ext>
                </a:extLst>
              </p14:cNvPr>
              <p14:cNvContentPartPr/>
              <p14:nvPr/>
            </p14:nvContentPartPr>
            <p14:xfrm>
              <a:off x="3663893" y="1133476"/>
              <a:ext cx="1181962" cy="806364"/>
            </p14:xfrm>
          </p:contentPart>
        </mc:Choice>
        <mc:Fallback xmlns="">
          <p:pic>
            <p:nvPicPr>
              <p:cNvPr id="357" name="Ink 356">
                <a:extLst>
                  <a:ext uri="{FF2B5EF4-FFF2-40B4-BE49-F238E27FC236}">
                    <a16:creationId xmlns:a16="http://schemas.microsoft.com/office/drawing/2014/main" id="{767A49EE-0A19-48E0-A04C-FAD87ED018E1}"/>
                  </a:ext>
                </a:extLst>
              </p:cNvPr>
              <p:cNvPicPr/>
              <p:nvPr/>
            </p:nvPicPr>
            <p:blipFill>
              <a:blip r:embed="rId4"/>
              <a:stretch>
                <a:fillRect/>
              </a:stretch>
            </p:blipFill>
            <p:spPr>
              <a:xfrm>
                <a:off x="3632211" y="1101797"/>
                <a:ext cx="1244966" cy="869361"/>
              </a:xfrm>
              <a:prstGeom prst="rect">
                <a:avLst/>
              </a:prstGeom>
            </p:spPr>
          </p:pic>
        </mc:Fallback>
      </mc:AlternateContent>
      <p:grpSp>
        <p:nvGrpSpPr>
          <p:cNvPr id="7" name="Group 6">
            <a:extLst>
              <a:ext uri="{FF2B5EF4-FFF2-40B4-BE49-F238E27FC236}">
                <a16:creationId xmlns:a16="http://schemas.microsoft.com/office/drawing/2014/main" id="{E86911F3-7E01-4DB0-B01E-B5818454992F}"/>
              </a:ext>
            </a:extLst>
          </p:cNvPr>
          <p:cNvGrpSpPr/>
          <p:nvPr/>
        </p:nvGrpSpPr>
        <p:grpSpPr>
          <a:xfrm>
            <a:off x="7783608" y="6430775"/>
            <a:ext cx="3624707" cy="385321"/>
            <a:chOff x="7322821" y="6454140"/>
            <a:chExt cx="3624707" cy="385321"/>
          </a:xfrm>
        </p:grpSpPr>
        <p:sp>
          <p:nvSpPr>
            <p:cNvPr id="3" name="Rectangle: Rounded Corners 2">
              <a:extLst>
                <a:ext uri="{FF2B5EF4-FFF2-40B4-BE49-F238E27FC236}">
                  <a16:creationId xmlns:a16="http://schemas.microsoft.com/office/drawing/2014/main" id="{2BD0B07B-8AB2-4D49-A49E-8E8BB4CB560B}"/>
                </a:ext>
              </a:extLst>
            </p:cNvPr>
            <p:cNvSpPr/>
            <p:nvPr/>
          </p:nvSpPr>
          <p:spPr bwMode="auto">
            <a:xfrm>
              <a:off x="7322821" y="6454140"/>
              <a:ext cx="3624707" cy="385321"/>
            </a:xfrm>
            <a:prstGeom prst="roundRect">
              <a:avLst>
                <a:gd name="adj" fmla="val 50000"/>
              </a:avLst>
            </a:prstGeom>
            <a:noFill/>
            <a:ln w="3810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Rounded Corners 33">
              <a:extLst>
                <a:ext uri="{FF2B5EF4-FFF2-40B4-BE49-F238E27FC236}">
                  <a16:creationId xmlns:a16="http://schemas.microsoft.com/office/drawing/2014/main" id="{C71332A4-A8D7-47D4-9CBA-EC59A36AA22A}"/>
                </a:ext>
              </a:extLst>
            </p:cNvPr>
            <p:cNvSpPr/>
            <p:nvPr/>
          </p:nvSpPr>
          <p:spPr bwMode="auto">
            <a:xfrm>
              <a:off x="7369578" y="6491352"/>
              <a:ext cx="2281070" cy="310896"/>
            </a:xfrm>
            <a:prstGeom prst="roundRect">
              <a:avLst>
                <a:gd name="adj" fmla="val 50000"/>
              </a:avLst>
            </a:prstGeom>
            <a:solidFill>
              <a:schemeClr val="accent1"/>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91440" tIns="0" rIns="91440" bIns="0" numCol="1" spcCol="0" rtlCol="0" fromWordArt="0" anchor="t" anchorCtr="0" forceAA="0" compatLnSpc="1">
              <a:prstTxWarp prst="textNoShape">
                <a:avLst/>
              </a:prstTxWarp>
              <a:spAutoFit/>
            </a:bodyPr>
            <a:lstStyle/>
            <a:p>
              <a:pPr algn="l" defTabSz="932472" fontAlgn="base">
                <a:spcBef>
                  <a:spcPct val="0"/>
                </a:spcBef>
                <a:spcAft>
                  <a:spcPct val="0"/>
                </a:spcAft>
              </a:pPr>
              <a:r>
                <a:rPr lang="en-US" sz="1500" dirty="0">
                  <a:gradFill>
                    <a:gsLst>
                      <a:gs pos="0">
                        <a:srgbClr val="FFFFFF"/>
                      </a:gs>
                      <a:gs pos="100000">
                        <a:srgbClr val="FFFFFF"/>
                      </a:gs>
                    </a:gsLst>
                    <a:lin ang="5400000" scaled="0"/>
                  </a:gradFill>
                  <a:ea typeface="Segoe UI" pitchFamily="34" charset="0"/>
                  <a:cs typeface="Segoe UI" pitchFamily="34" charset="0"/>
                </a:rPr>
                <a:t>Provisioned throughput</a:t>
              </a:r>
            </a:p>
          </p:txBody>
        </p:sp>
        <p:sp>
          <p:nvSpPr>
            <p:cNvPr id="35" name="Rectangle: Rounded Corners 34">
              <a:extLst>
                <a:ext uri="{FF2B5EF4-FFF2-40B4-BE49-F238E27FC236}">
                  <a16:creationId xmlns:a16="http://schemas.microsoft.com/office/drawing/2014/main" id="{7FE21DB3-346C-465E-BA2D-B44287B0C7C9}"/>
                </a:ext>
              </a:extLst>
            </p:cNvPr>
            <p:cNvSpPr/>
            <p:nvPr/>
          </p:nvSpPr>
          <p:spPr bwMode="auto">
            <a:xfrm>
              <a:off x="9776997" y="6491352"/>
              <a:ext cx="1122677" cy="310896"/>
            </a:xfrm>
            <a:prstGeom prst="roundRect">
              <a:avLst>
                <a:gd name="adj" fmla="val 50000"/>
              </a:avLst>
            </a:prstGeom>
            <a:no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91440" tIns="0" rIns="91440" bIns="0" numCol="1" spcCol="0" rtlCol="0" fromWordArt="0" anchor="t" anchorCtr="0" forceAA="0" compatLnSpc="1">
              <a:prstTxWarp prst="textNoShape">
                <a:avLst/>
              </a:prstTxWarp>
              <a:spAutoFit/>
            </a:bodyPr>
            <a:lstStyle/>
            <a:p>
              <a:pPr algn="l" defTabSz="932472" fontAlgn="base">
                <a:spcBef>
                  <a:spcPct val="0"/>
                </a:spcBef>
                <a:spcAft>
                  <a:spcPct val="0"/>
                </a:spcAft>
              </a:pPr>
              <a:r>
                <a:rPr lang="en-US" sz="1500" dirty="0">
                  <a:solidFill>
                    <a:schemeClr val="accent3"/>
                  </a:solidFill>
                  <a:ea typeface="Segoe UI" pitchFamily="34" charset="0"/>
                  <a:cs typeface="Segoe UI" pitchFamily="34" charset="0"/>
                </a:rPr>
                <a:t>Serverless</a:t>
              </a:r>
            </a:p>
          </p:txBody>
        </p:sp>
      </p:grpSp>
    </p:spTree>
    <p:extLst>
      <p:ext uri="{BB962C8B-B14F-4D97-AF65-F5344CB8AC3E}">
        <p14:creationId xmlns:p14="http://schemas.microsoft.com/office/powerpoint/2010/main" val="5319089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357"/>
                                        </p:tgtEl>
                                        <p:attrNameLst>
                                          <p:attrName>style.visibility</p:attrName>
                                        </p:attrNameLst>
                                      </p:cBhvr>
                                      <p:to>
                                        <p:strVal val="visible"/>
                                      </p:to>
                                    </p:set>
                                    <p:anim calcmode="lin" valueType="num">
                                      <p:cBhvr>
                                        <p:cTn id="7" dur="500" fill="hold"/>
                                        <p:tgtEl>
                                          <p:spTgt spid="357"/>
                                        </p:tgtEl>
                                        <p:attrNameLst>
                                          <p:attrName>drawProgress</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EE562-E224-4A0D-8392-28C172F3AA9D}"/>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6DEAFB77-9BA5-4089-AB31-038A4658EA6A}"/>
              </a:ext>
            </a:extLst>
          </p:cNvPr>
          <p:cNvSpPr>
            <a:spLocks noGrp="1"/>
          </p:cNvSpPr>
          <p:nvPr>
            <p:ph type="body" sz="quarter" idx="10"/>
          </p:nvPr>
        </p:nvSpPr>
        <p:spPr>
          <a:xfrm>
            <a:off x="5037338" y="2253990"/>
            <a:ext cx="6803399" cy="2483309"/>
          </a:xfrm>
        </p:spPr>
        <p:txBody>
          <a:bodyPr/>
          <a:lstStyle/>
          <a:p>
            <a:pPr marL="457200" indent="-457200">
              <a:buClr>
                <a:srgbClr val="0078D7"/>
              </a:buClr>
              <a:buFont typeface="Segoe UI" panose="020B0502040204020203" pitchFamily="34" charset="0"/>
              <a:buChar char=" "/>
            </a:pPr>
            <a:r>
              <a:rPr lang="en-US" dirty="0">
                <a:solidFill>
                  <a:schemeClr val="accent4"/>
                </a:solidFill>
              </a:rPr>
              <a:t>Introduction</a:t>
            </a:r>
          </a:p>
          <a:p>
            <a:pPr marL="457200" indent="-457200">
              <a:buClr>
                <a:srgbClr val="0078D7"/>
              </a:buClr>
              <a:buFont typeface="Wingdings" panose="05000000000000000000" pitchFamily="2" charset="2"/>
              <a:buChar char="ü"/>
            </a:pPr>
            <a:r>
              <a:rPr lang="en-US" dirty="0">
                <a:solidFill>
                  <a:srgbClr val="0078D7"/>
                </a:solidFill>
                <a:latin typeface="+mj-lt"/>
              </a:rPr>
              <a:t>Resources and Throughput</a:t>
            </a:r>
          </a:p>
          <a:p>
            <a:pPr marL="457200" indent="-457200">
              <a:buClr>
                <a:srgbClr val="0078D7"/>
              </a:buClr>
              <a:buFont typeface="Segoe UI" panose="020B0502040204020203" pitchFamily="34" charset="0"/>
              <a:buChar char=" "/>
            </a:pPr>
            <a:r>
              <a:rPr lang="en-US" dirty="0"/>
              <a:t>Querying data in the SQL API</a:t>
            </a:r>
          </a:p>
          <a:p>
            <a:pPr marL="457200" indent="-457200">
              <a:buClr>
                <a:srgbClr val="0078D7"/>
              </a:buClr>
              <a:buFont typeface="Segoe UI" panose="020B0502040204020203" pitchFamily="34" charset="0"/>
              <a:buChar char=" "/>
            </a:pPr>
            <a:r>
              <a:rPr lang="en-US"/>
              <a:t>Developing using the SQL API</a:t>
            </a:r>
          </a:p>
        </p:txBody>
      </p:sp>
    </p:spTree>
    <p:extLst>
      <p:ext uri="{BB962C8B-B14F-4D97-AF65-F5344CB8AC3E}">
        <p14:creationId xmlns:p14="http://schemas.microsoft.com/office/powerpoint/2010/main" val="2566343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03A7898-3276-48CA-A68C-F77E9A87B4AF}"/>
              </a:ext>
            </a:extLst>
          </p:cNvPr>
          <p:cNvSpPr/>
          <p:nvPr/>
        </p:nvSpPr>
        <p:spPr bwMode="auto">
          <a:xfrm>
            <a:off x="-3126" y="-7606"/>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19" name="Chart 18">
            <a:extLst>
              <a:ext uri="{FF2B5EF4-FFF2-40B4-BE49-F238E27FC236}">
                <a16:creationId xmlns:a16="http://schemas.microsoft.com/office/drawing/2014/main" id="{A54EF2F9-B6BE-4836-9276-7D9E4DDFB4F2}"/>
              </a:ext>
            </a:extLst>
          </p:cNvPr>
          <p:cNvGraphicFramePr>
            <a:graphicFrameLocks/>
          </p:cNvGraphicFramePr>
          <p:nvPr/>
        </p:nvGraphicFramePr>
        <p:xfrm>
          <a:off x="-158892" y="1440154"/>
          <a:ext cx="12746526" cy="5138009"/>
        </p:xfrm>
        <a:graphic>
          <a:graphicData uri="http://schemas.openxmlformats.org/drawingml/2006/chart">
            <c:chart xmlns:c="http://schemas.openxmlformats.org/drawingml/2006/chart" xmlns:r="http://schemas.openxmlformats.org/officeDocument/2006/relationships" r:id="rId3"/>
          </a:graphicData>
        </a:graphic>
      </p:graphicFrame>
      <p:sp>
        <p:nvSpPr>
          <p:cNvPr id="21" name="Rectangle: Top Corners Rounded 20">
            <a:extLst>
              <a:ext uri="{FF2B5EF4-FFF2-40B4-BE49-F238E27FC236}">
                <a16:creationId xmlns:a16="http://schemas.microsoft.com/office/drawing/2014/main" id="{6B3FAA77-7D22-460D-AFFA-0DEBDA1C4EE5}"/>
              </a:ext>
            </a:extLst>
          </p:cNvPr>
          <p:cNvSpPr/>
          <p:nvPr/>
        </p:nvSpPr>
        <p:spPr bwMode="auto">
          <a:xfrm>
            <a:off x="9928293"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4,000 RU/s</a:t>
            </a:r>
          </a:p>
        </p:txBody>
      </p:sp>
      <p:sp>
        <p:nvSpPr>
          <p:cNvPr id="22" name="Rectangle: Top Corners Rounded 21">
            <a:extLst>
              <a:ext uri="{FF2B5EF4-FFF2-40B4-BE49-F238E27FC236}">
                <a16:creationId xmlns:a16="http://schemas.microsoft.com/office/drawing/2014/main" id="{DAFF3493-EA6E-48D9-8B46-9F231270D48A}"/>
              </a:ext>
            </a:extLst>
          </p:cNvPr>
          <p:cNvSpPr/>
          <p:nvPr/>
        </p:nvSpPr>
        <p:spPr bwMode="auto">
          <a:xfrm rot="5400000">
            <a:off x="1028633" y="2782763"/>
            <a:ext cx="1801873" cy="3993398"/>
          </a:xfrm>
          <a:prstGeom prst="round2SameRect">
            <a:avLst>
              <a:gd name="adj1" fmla="val 7362"/>
              <a:gd name="adj2" fmla="val 0"/>
            </a:avLst>
          </a:prstGeom>
          <a:solidFill>
            <a:srgbClr val="D9D9D9"/>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TextBox 22">
            <a:extLst>
              <a:ext uri="{FF2B5EF4-FFF2-40B4-BE49-F238E27FC236}">
                <a16:creationId xmlns:a16="http://schemas.microsoft.com/office/drawing/2014/main" id="{153CCA6F-AED1-49DD-A53C-435ED1DA6CCA}"/>
              </a:ext>
            </a:extLst>
          </p:cNvPr>
          <p:cNvSpPr txBox="1"/>
          <p:nvPr/>
        </p:nvSpPr>
        <p:spPr>
          <a:xfrm>
            <a:off x="440027" y="3878525"/>
            <a:ext cx="3993398" cy="1766520"/>
          </a:xfrm>
          <a:prstGeom prst="rect">
            <a:avLst/>
          </a:prstGeom>
          <a:noFill/>
        </p:spPr>
        <p:txBody>
          <a:bodyPr wrap="square" lIns="182854" tIns="146283" rIns="182854" bIns="146283" rtlCol="0">
            <a:spAutoFit/>
          </a:bodyPr>
          <a:lstStyle/>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throughput</a:t>
            </a:r>
          </a:p>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low latency</a:t>
            </a:r>
          </a:p>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availability</a:t>
            </a:r>
          </a:p>
        </p:txBody>
      </p:sp>
      <p:sp>
        <p:nvSpPr>
          <p:cNvPr id="24" name="check 3" title="Icon of a checkmark with a circle around it">
            <a:extLst>
              <a:ext uri="{FF2B5EF4-FFF2-40B4-BE49-F238E27FC236}">
                <a16:creationId xmlns:a16="http://schemas.microsoft.com/office/drawing/2014/main" id="{4BA1F301-CF97-42CF-A9EC-A97E573E4254}"/>
              </a:ext>
            </a:extLst>
          </p:cNvPr>
          <p:cNvSpPr>
            <a:spLocks noChangeAspect="1" noEditPoints="1"/>
          </p:cNvSpPr>
          <p:nvPr/>
        </p:nvSpPr>
        <p:spPr bwMode="auto">
          <a:xfrm>
            <a:off x="159053" y="4064895"/>
            <a:ext cx="367841" cy="365708"/>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sp>
        <p:nvSpPr>
          <p:cNvPr id="25" name="check 3" title="Icon of a checkmark with a circle around it">
            <a:extLst>
              <a:ext uri="{FF2B5EF4-FFF2-40B4-BE49-F238E27FC236}">
                <a16:creationId xmlns:a16="http://schemas.microsoft.com/office/drawing/2014/main" id="{ABD16CE6-4B0B-488A-B0C8-CAECD8C936B9}"/>
              </a:ext>
            </a:extLst>
          </p:cNvPr>
          <p:cNvSpPr>
            <a:spLocks noChangeAspect="1" noEditPoints="1"/>
          </p:cNvSpPr>
          <p:nvPr/>
        </p:nvSpPr>
        <p:spPr bwMode="auto">
          <a:xfrm>
            <a:off x="159053" y="4564472"/>
            <a:ext cx="367841" cy="365708"/>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sp>
        <p:nvSpPr>
          <p:cNvPr id="26" name="check 3" title="Icon of a checkmark with a circle around it">
            <a:extLst>
              <a:ext uri="{FF2B5EF4-FFF2-40B4-BE49-F238E27FC236}">
                <a16:creationId xmlns:a16="http://schemas.microsoft.com/office/drawing/2014/main" id="{C1228190-2EDB-48B0-ACCA-CA138150D94E}"/>
              </a:ext>
            </a:extLst>
          </p:cNvPr>
          <p:cNvSpPr>
            <a:spLocks noChangeAspect="1" noEditPoints="1"/>
          </p:cNvSpPr>
          <p:nvPr/>
        </p:nvSpPr>
        <p:spPr bwMode="auto">
          <a:xfrm>
            <a:off x="159052" y="5064049"/>
            <a:ext cx="367841" cy="365708"/>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mc:AlternateContent xmlns:mc="http://schemas.openxmlformats.org/markup-compatibility/2006" xmlns:p14="http://schemas.microsoft.com/office/powerpoint/2010/main">
        <mc:Choice Requires="p14">
          <p:contentPart p14:bwMode="auto" r:id="rId4">
            <p14:nvContentPartPr>
              <p14:cNvPr id="27" name="Ink 26">
                <a:extLst>
                  <a:ext uri="{FF2B5EF4-FFF2-40B4-BE49-F238E27FC236}">
                    <a16:creationId xmlns:a16="http://schemas.microsoft.com/office/drawing/2014/main" id="{2F7448F5-61EF-450B-8B08-AFF2BA352B1E}"/>
                  </a:ext>
                </a:extLst>
              </p14:cNvPr>
              <p14:cNvContentPartPr/>
              <p14:nvPr/>
            </p14:nvContentPartPr>
            <p14:xfrm rot="21268395">
              <a:off x="-427958" y="-66757"/>
              <a:ext cx="8340784" cy="1269574"/>
            </p14:xfrm>
          </p:contentPart>
        </mc:Choice>
        <mc:Fallback xmlns="">
          <p:pic>
            <p:nvPicPr>
              <p:cNvPr id="27" name="Ink 26">
                <a:extLst>
                  <a:ext uri="{FF2B5EF4-FFF2-40B4-BE49-F238E27FC236}">
                    <a16:creationId xmlns:a16="http://schemas.microsoft.com/office/drawing/2014/main" id="{2F7448F5-61EF-450B-8B08-AFF2BA352B1E}"/>
                  </a:ext>
                </a:extLst>
              </p:cNvPr>
              <p:cNvPicPr/>
              <p:nvPr/>
            </p:nvPicPr>
            <p:blipFill>
              <a:blip r:embed="rId5"/>
              <a:stretch>
                <a:fillRect/>
              </a:stretch>
            </p:blipFill>
            <p:spPr>
              <a:xfrm rot="21268395">
                <a:off x="-459645" y="-98433"/>
                <a:ext cx="8404157" cy="1332567"/>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8" name="Ink 27">
                <a:extLst>
                  <a:ext uri="{FF2B5EF4-FFF2-40B4-BE49-F238E27FC236}">
                    <a16:creationId xmlns:a16="http://schemas.microsoft.com/office/drawing/2014/main" id="{0A2A325A-13B1-4EF3-BBB5-777DA4116F8A}"/>
                  </a:ext>
                </a:extLst>
              </p14:cNvPr>
              <p14:cNvContentPartPr/>
              <p14:nvPr/>
            </p14:nvContentPartPr>
            <p14:xfrm>
              <a:off x="10744922" y="1492956"/>
              <a:ext cx="751843" cy="512927"/>
            </p14:xfrm>
          </p:contentPart>
        </mc:Choice>
        <mc:Fallback xmlns="">
          <p:pic>
            <p:nvPicPr>
              <p:cNvPr id="28" name="Ink 27">
                <a:extLst>
                  <a:ext uri="{FF2B5EF4-FFF2-40B4-BE49-F238E27FC236}">
                    <a16:creationId xmlns:a16="http://schemas.microsoft.com/office/drawing/2014/main" id="{0A2A325A-13B1-4EF3-BBB5-777DA4116F8A}"/>
                  </a:ext>
                </a:extLst>
              </p:cNvPr>
              <p:cNvPicPr/>
              <p:nvPr/>
            </p:nvPicPr>
            <p:blipFill>
              <a:blip r:embed="rId7"/>
              <a:stretch>
                <a:fillRect/>
              </a:stretch>
            </p:blipFill>
            <p:spPr>
              <a:xfrm>
                <a:off x="10713250" y="1461281"/>
                <a:ext cx="814826" cy="575918"/>
              </a:xfrm>
              <a:prstGeom prst="rect">
                <a:avLst/>
              </a:prstGeom>
            </p:spPr>
          </p:pic>
        </mc:Fallback>
      </mc:AlternateContent>
      <p:sp>
        <p:nvSpPr>
          <p:cNvPr id="6" name="Title 1">
            <a:extLst>
              <a:ext uri="{FF2B5EF4-FFF2-40B4-BE49-F238E27FC236}">
                <a16:creationId xmlns:a16="http://schemas.microsoft.com/office/drawing/2014/main" id="{6C67EB47-CC46-4346-9CC1-1582B004AAF7}"/>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Manual Provisioned Throughput</a:t>
            </a:r>
          </a:p>
        </p:txBody>
      </p:sp>
    </p:spTree>
    <p:extLst>
      <p:ext uri="{BB962C8B-B14F-4D97-AF65-F5344CB8AC3E}">
        <p14:creationId xmlns:p14="http://schemas.microsoft.com/office/powerpoint/2010/main" val="1712462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drawProgress</p:attrName>
                                        </p:attrNameLst>
                                      </p:cBhvr>
                                      <p:tavLst>
                                        <p:tav tm="0">
                                          <p:val>
                                            <p:fltVal val="0"/>
                                          </p:val>
                                        </p:tav>
                                        <p:tav tm="100000">
                                          <p:val>
                                            <p:fltVal val="1"/>
                                          </p:val>
                                        </p:tav>
                                      </p:tavLst>
                                    </p:anim>
                                  </p:childTnLst>
                                </p:cTn>
                              </p:par>
                            </p:childTnLst>
                          </p:cTn>
                        </p:par>
                      </p:childTnLst>
                    </p:cTn>
                  </p:par>
                  <p:par>
                    <p:cTn id="8" fill="hold">
                      <p:stCondLst>
                        <p:cond delay="indefinite"/>
                      </p:stCondLst>
                      <p:childTnLst>
                        <p:par>
                          <p:cTn id="9" fill="hold">
                            <p:stCondLst>
                              <p:cond delay="0"/>
                            </p:stCondLst>
                            <p:childTnLst>
                              <p:par>
                                <p:cTn id="10" presetID="63" presetClass="entr" presetSubtype="0"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p:cTn id="12" dur="500" fill="hold"/>
                                        <p:tgtEl>
                                          <p:spTgt spid="28"/>
                                        </p:tgtEl>
                                        <p:attrNameLst>
                                          <p:attrName>drawProgress</p:attrName>
                                        </p:attrNameLst>
                                      </p:cBhvr>
                                      <p:tavLst>
                                        <p:tav tm="0">
                                          <p:val>
                                            <p:fltVal val="0"/>
                                          </p:val>
                                        </p:tav>
                                        <p:tav tm="100000">
                                          <p:val>
                                            <p:fltVal val="1"/>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500" fill="hold"/>
                                        <p:tgtEl>
                                          <p:spTgt spid="22"/>
                                        </p:tgtEl>
                                        <p:attrNameLst>
                                          <p:attrName>ppt_x</p:attrName>
                                        </p:attrNameLst>
                                      </p:cBhvr>
                                      <p:tavLst>
                                        <p:tav tm="0">
                                          <p:val>
                                            <p:strVal val="0-#ppt_w/2"/>
                                          </p:val>
                                        </p:tav>
                                        <p:tav tm="100000">
                                          <p:val>
                                            <p:strVal val="#ppt_x"/>
                                          </p:val>
                                        </p:tav>
                                      </p:tavLst>
                                    </p:anim>
                                    <p:anim calcmode="lin" valueType="num">
                                      <p:cBhvr additive="base">
                                        <p:cTn id="18" dur="500" fill="hold"/>
                                        <p:tgtEl>
                                          <p:spTgt spid="22"/>
                                        </p:tgtEl>
                                        <p:attrNameLst>
                                          <p:attrName>ppt_y</p:attrName>
                                        </p:attrNameLst>
                                      </p:cBhvr>
                                      <p:tavLst>
                                        <p:tav tm="0">
                                          <p:val>
                                            <p:strVal val="#ppt_y"/>
                                          </p:val>
                                        </p:tav>
                                        <p:tav tm="100000">
                                          <p:val>
                                            <p:strVal val="#ppt_y"/>
                                          </p:val>
                                        </p:tav>
                                      </p:tavLst>
                                    </p:anim>
                                  </p:childTnLst>
                                </p:cTn>
                              </p:par>
                            </p:childTnLst>
                          </p:cTn>
                        </p:par>
                        <p:par>
                          <p:cTn id="19" fill="hold">
                            <p:stCondLst>
                              <p:cond delay="500"/>
                            </p:stCondLst>
                            <p:childTnLst>
                              <p:par>
                                <p:cTn id="20" presetID="53" presetClass="entr" presetSubtype="16" fill="hold" grpId="0" nodeType="after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23">
                                            <p:txEl>
                                              <p:pRg st="0" end="0"/>
                                            </p:txEl>
                                          </p:spTgt>
                                        </p:tgtEl>
                                        <p:attrNameLst>
                                          <p:attrName>style.visibility</p:attrName>
                                        </p:attrNameLst>
                                      </p:cBhvr>
                                      <p:to>
                                        <p:strVal val="visible"/>
                                      </p:to>
                                    </p:set>
                                    <p:animEffect transition="in" filter="fade">
                                      <p:cBhvr>
                                        <p:cTn id="28" dur="500"/>
                                        <p:tgtEl>
                                          <p:spTgt spid="23">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childTnLst>
                          </p:cTn>
                        </p:par>
                        <p:par>
                          <p:cTn id="36" fill="hold">
                            <p:stCondLst>
                              <p:cond delay="500"/>
                            </p:stCondLst>
                            <p:childTnLst>
                              <p:par>
                                <p:cTn id="37" presetID="10" presetClass="entr" presetSubtype="0" fill="hold" nodeType="afterEffect">
                                  <p:stCondLst>
                                    <p:cond delay="0"/>
                                  </p:stCondLst>
                                  <p:childTnLst>
                                    <p:set>
                                      <p:cBhvr>
                                        <p:cTn id="38" dur="1" fill="hold">
                                          <p:stCondLst>
                                            <p:cond delay="0"/>
                                          </p:stCondLst>
                                        </p:cTn>
                                        <p:tgtEl>
                                          <p:spTgt spid="23">
                                            <p:txEl>
                                              <p:pRg st="1" end="1"/>
                                            </p:txEl>
                                          </p:spTgt>
                                        </p:tgtEl>
                                        <p:attrNameLst>
                                          <p:attrName>style.visibility</p:attrName>
                                        </p:attrNameLst>
                                      </p:cBhvr>
                                      <p:to>
                                        <p:strVal val="visible"/>
                                      </p:to>
                                    </p:set>
                                    <p:animEffect transition="in" filter="fade">
                                      <p:cBhvr>
                                        <p:cTn id="39" dur="500"/>
                                        <p:tgtEl>
                                          <p:spTgt spid="23">
                                            <p:txEl>
                                              <p:pRg st="1" end="1"/>
                                            </p:txEl>
                                          </p:spTgt>
                                        </p:tgtEl>
                                      </p:cBhvr>
                                    </p:animEffect>
                                  </p:childTnLst>
                                </p:cTn>
                              </p:par>
                            </p:childTnLst>
                          </p:cTn>
                        </p:par>
                        <p:par>
                          <p:cTn id="40" fill="hold">
                            <p:stCondLst>
                              <p:cond delay="1000"/>
                            </p:stCondLst>
                            <p:childTnLst>
                              <p:par>
                                <p:cTn id="41" presetID="53" presetClass="entr" presetSubtype="16"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p:cTn id="43" dur="500" fill="hold"/>
                                        <p:tgtEl>
                                          <p:spTgt spid="26"/>
                                        </p:tgtEl>
                                        <p:attrNameLst>
                                          <p:attrName>ppt_w</p:attrName>
                                        </p:attrNameLst>
                                      </p:cBhvr>
                                      <p:tavLst>
                                        <p:tav tm="0">
                                          <p:val>
                                            <p:fltVal val="0"/>
                                          </p:val>
                                        </p:tav>
                                        <p:tav tm="100000">
                                          <p:val>
                                            <p:strVal val="#ppt_w"/>
                                          </p:val>
                                        </p:tav>
                                      </p:tavLst>
                                    </p:anim>
                                    <p:anim calcmode="lin" valueType="num">
                                      <p:cBhvr>
                                        <p:cTn id="44" dur="500" fill="hold"/>
                                        <p:tgtEl>
                                          <p:spTgt spid="26"/>
                                        </p:tgtEl>
                                        <p:attrNameLst>
                                          <p:attrName>ppt_h</p:attrName>
                                        </p:attrNameLst>
                                      </p:cBhvr>
                                      <p:tavLst>
                                        <p:tav tm="0">
                                          <p:val>
                                            <p:fltVal val="0"/>
                                          </p:val>
                                        </p:tav>
                                        <p:tav tm="100000">
                                          <p:val>
                                            <p:strVal val="#ppt_h"/>
                                          </p:val>
                                        </p:tav>
                                      </p:tavLst>
                                    </p:anim>
                                    <p:animEffect transition="in" filter="fade">
                                      <p:cBhvr>
                                        <p:cTn id="45" dur="500"/>
                                        <p:tgtEl>
                                          <p:spTgt spid="26"/>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23">
                                            <p:txEl>
                                              <p:pRg st="2" end="2"/>
                                            </p:txEl>
                                          </p:spTgt>
                                        </p:tgtEl>
                                        <p:attrNameLst>
                                          <p:attrName>style.visibility</p:attrName>
                                        </p:attrNameLst>
                                      </p:cBhvr>
                                      <p:to>
                                        <p:strVal val="visible"/>
                                      </p:to>
                                    </p:set>
                                    <p:animEffect transition="in" filter="fade">
                                      <p:cBhvr>
                                        <p:cTn id="49" dur="500"/>
                                        <p:tgtEl>
                                          <p:spTgt spid="2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animBg="1"/>
      <p:bldP spid="25" grpId="0" animBg="1"/>
      <p:bldP spid="2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132" name="Rectangle 131">
            <a:extLst>
              <a:ext uri="{FF2B5EF4-FFF2-40B4-BE49-F238E27FC236}">
                <a16:creationId xmlns:a16="http://schemas.microsoft.com/office/drawing/2014/main" id="{BDEC8AAB-EC3C-407E-82AD-471B694F1433}"/>
              </a:ext>
            </a:extLst>
          </p:cNvPr>
          <p:cNvSpPr/>
          <p:nvPr/>
        </p:nvSpPr>
        <p:spPr bwMode="auto">
          <a:xfrm>
            <a:off x="-3126" y="-7606"/>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13" name="Chart 12">
            <a:extLst>
              <a:ext uri="{FF2B5EF4-FFF2-40B4-BE49-F238E27FC236}">
                <a16:creationId xmlns:a16="http://schemas.microsoft.com/office/drawing/2014/main" id="{CDA8A1A8-D893-4BEB-AE81-249FBF7AF8B0}"/>
              </a:ext>
            </a:extLst>
          </p:cNvPr>
          <p:cNvGraphicFramePr>
            <a:graphicFrameLocks/>
          </p:cNvGraphicFramePr>
          <p:nvPr/>
        </p:nvGraphicFramePr>
        <p:xfrm>
          <a:off x="-158893" y="1440154"/>
          <a:ext cx="12737649" cy="5138009"/>
        </p:xfrm>
        <a:graphic>
          <a:graphicData uri="http://schemas.openxmlformats.org/drawingml/2006/chart">
            <c:chart xmlns:c="http://schemas.openxmlformats.org/drawingml/2006/chart" xmlns:r="http://schemas.openxmlformats.org/officeDocument/2006/relationships" r:id="rId3"/>
          </a:graphicData>
        </a:graphic>
      </p:graphicFrame>
      <p:sp>
        <p:nvSpPr>
          <p:cNvPr id="14" name="Rectangle 13">
            <a:extLst>
              <a:ext uri="{FF2B5EF4-FFF2-40B4-BE49-F238E27FC236}">
                <a16:creationId xmlns:a16="http://schemas.microsoft.com/office/drawing/2014/main" id="{4C50AAD7-B2A0-47C3-A0C0-D9C406BE06C4}"/>
              </a:ext>
            </a:extLst>
          </p:cNvPr>
          <p:cNvSpPr/>
          <p:nvPr/>
        </p:nvSpPr>
        <p:spPr bwMode="auto">
          <a:xfrm>
            <a:off x="3205268" y="1988812"/>
            <a:ext cx="4447081" cy="2023822"/>
          </a:xfrm>
          <a:prstGeom prst="rect">
            <a:avLst/>
          </a:prstGeom>
          <a:solidFill>
            <a:srgbClr val="0072C5">
              <a:alpha val="80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400" kern="0">
                <a:gradFill>
                  <a:gsLst>
                    <a:gs pos="0">
                      <a:srgbClr val="FFFFFF"/>
                    </a:gs>
                    <a:gs pos="100000">
                      <a:srgbClr val="FFFFFF"/>
                    </a:gs>
                  </a:gsLst>
                  <a:lin ang="5400000" scaled="0"/>
                </a:gradFill>
                <a:latin typeface="Segoe UI"/>
                <a:ea typeface="Segoe UI" pitchFamily="34" charset="0"/>
                <a:cs typeface="Segoe UI" pitchFamily="34" charset="0"/>
              </a:rPr>
              <a:t>unused capacity</a:t>
            </a:r>
          </a:p>
        </p:txBody>
      </p:sp>
      <p:sp>
        <p:nvSpPr>
          <p:cNvPr id="15" name="Rectangle: Top Corners Rounded 14">
            <a:extLst>
              <a:ext uri="{FF2B5EF4-FFF2-40B4-BE49-F238E27FC236}">
                <a16:creationId xmlns:a16="http://schemas.microsoft.com/office/drawing/2014/main" id="{CAC266AA-F2FC-44B5-A95A-D5B71D2DD040}"/>
              </a:ext>
            </a:extLst>
          </p:cNvPr>
          <p:cNvSpPr/>
          <p:nvPr/>
        </p:nvSpPr>
        <p:spPr bwMode="auto">
          <a:xfrm>
            <a:off x="9928293"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4,000 RU/s</a:t>
            </a:r>
          </a:p>
        </p:txBody>
      </p:sp>
      <p:sp>
        <p:nvSpPr>
          <p:cNvPr id="133" name="Title 1">
            <a:extLst>
              <a:ext uri="{FF2B5EF4-FFF2-40B4-BE49-F238E27FC236}">
                <a16:creationId xmlns:a16="http://schemas.microsoft.com/office/drawing/2014/main" id="{B096070D-D9C2-4F47-80D5-93AD7FB99B73}"/>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Manual Provisioned Throughput</a:t>
            </a:r>
          </a:p>
        </p:txBody>
      </p:sp>
    </p:spTree>
    <p:extLst>
      <p:ext uri="{BB962C8B-B14F-4D97-AF65-F5344CB8AC3E}">
        <p14:creationId xmlns:p14="http://schemas.microsoft.com/office/powerpoint/2010/main" val="2007351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116" name="Rectangle 115">
            <a:extLst>
              <a:ext uri="{FF2B5EF4-FFF2-40B4-BE49-F238E27FC236}">
                <a16:creationId xmlns:a16="http://schemas.microsoft.com/office/drawing/2014/main" id="{DBA803CE-F1C6-4F66-9FB6-BB51BFF8C4A3}"/>
              </a:ext>
            </a:extLst>
          </p:cNvPr>
          <p:cNvSpPr/>
          <p:nvPr/>
        </p:nvSpPr>
        <p:spPr bwMode="auto">
          <a:xfrm>
            <a:off x="-3126" y="-7606"/>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6" name="Chart 5">
            <a:extLst>
              <a:ext uri="{FF2B5EF4-FFF2-40B4-BE49-F238E27FC236}">
                <a16:creationId xmlns:a16="http://schemas.microsoft.com/office/drawing/2014/main" id="{94D8E68E-1553-4005-827A-D8776428004C}"/>
              </a:ext>
            </a:extLst>
          </p:cNvPr>
          <p:cNvGraphicFramePr>
            <a:graphicFrameLocks/>
          </p:cNvGraphicFramePr>
          <p:nvPr/>
        </p:nvGraphicFramePr>
        <p:xfrm>
          <a:off x="-158893" y="1440154"/>
          <a:ext cx="12737649" cy="5138009"/>
        </p:xfrm>
        <a:graphic>
          <a:graphicData uri="http://schemas.openxmlformats.org/drawingml/2006/chart">
            <c:chart xmlns:c="http://schemas.openxmlformats.org/drawingml/2006/chart" xmlns:r="http://schemas.openxmlformats.org/officeDocument/2006/relationships" r:id="rId3"/>
          </a:graphicData>
        </a:graphic>
      </p:graphicFrame>
      <p:cxnSp>
        <p:nvCxnSpPr>
          <p:cNvPr id="7" name="Straight Connector 6">
            <a:extLst>
              <a:ext uri="{FF2B5EF4-FFF2-40B4-BE49-F238E27FC236}">
                <a16:creationId xmlns:a16="http://schemas.microsoft.com/office/drawing/2014/main" id="{19A8DA50-907C-4184-A241-F12D52D7D152}"/>
              </a:ext>
            </a:extLst>
          </p:cNvPr>
          <p:cNvCxnSpPr>
            <a:cxnSpLocks/>
          </p:cNvCxnSpPr>
          <p:nvPr/>
        </p:nvCxnSpPr>
        <p:spPr>
          <a:xfrm>
            <a:off x="-158893" y="1980937"/>
            <a:ext cx="3595908" cy="0"/>
          </a:xfrm>
          <a:prstGeom prst="line">
            <a:avLst/>
          </a:prstGeom>
          <a:noFill/>
          <a:ln w="28575" cap="flat" cmpd="sng" algn="ctr">
            <a:solidFill>
              <a:srgbClr val="0072C5"/>
            </a:solidFill>
            <a:prstDash val="solid"/>
            <a:headEnd type="none"/>
            <a:tailEnd type="none"/>
          </a:ln>
          <a:effectLst/>
        </p:spPr>
      </p:cxnSp>
      <p:cxnSp>
        <p:nvCxnSpPr>
          <p:cNvPr id="8" name="Straight Connector 7">
            <a:extLst>
              <a:ext uri="{FF2B5EF4-FFF2-40B4-BE49-F238E27FC236}">
                <a16:creationId xmlns:a16="http://schemas.microsoft.com/office/drawing/2014/main" id="{1D352BFF-91A2-44E7-9787-A2002CCF97F0}"/>
              </a:ext>
            </a:extLst>
          </p:cNvPr>
          <p:cNvCxnSpPr>
            <a:cxnSpLocks/>
          </p:cNvCxnSpPr>
          <p:nvPr/>
        </p:nvCxnSpPr>
        <p:spPr>
          <a:xfrm>
            <a:off x="7475043" y="1980937"/>
            <a:ext cx="5103714" cy="0"/>
          </a:xfrm>
          <a:prstGeom prst="line">
            <a:avLst/>
          </a:prstGeom>
          <a:noFill/>
          <a:ln w="28575" cap="flat" cmpd="sng" algn="ctr">
            <a:solidFill>
              <a:srgbClr val="0072C5"/>
            </a:solidFill>
            <a:prstDash val="solid"/>
            <a:headEnd type="none"/>
            <a:tailEnd type="none"/>
          </a:ln>
          <a:effectLst/>
        </p:spPr>
      </p:cxnSp>
      <p:cxnSp>
        <p:nvCxnSpPr>
          <p:cNvPr id="9" name="Straight Connector 8">
            <a:extLst>
              <a:ext uri="{FF2B5EF4-FFF2-40B4-BE49-F238E27FC236}">
                <a16:creationId xmlns:a16="http://schemas.microsoft.com/office/drawing/2014/main" id="{CF69A273-C347-48B9-A9F8-464704040A27}"/>
              </a:ext>
            </a:extLst>
          </p:cNvPr>
          <p:cNvCxnSpPr>
            <a:cxnSpLocks/>
          </p:cNvCxnSpPr>
          <p:nvPr/>
        </p:nvCxnSpPr>
        <p:spPr>
          <a:xfrm>
            <a:off x="3437015" y="1966653"/>
            <a:ext cx="0" cy="2027111"/>
          </a:xfrm>
          <a:prstGeom prst="line">
            <a:avLst/>
          </a:prstGeom>
          <a:noFill/>
          <a:ln w="28575" cap="flat" cmpd="sng" algn="ctr">
            <a:solidFill>
              <a:srgbClr val="0072C5"/>
            </a:solidFill>
            <a:prstDash val="solid"/>
            <a:headEnd type="none"/>
            <a:tailEnd type="none"/>
          </a:ln>
          <a:effectLst/>
        </p:spPr>
      </p:cxnSp>
      <p:cxnSp>
        <p:nvCxnSpPr>
          <p:cNvPr id="10" name="Straight Connector 9">
            <a:extLst>
              <a:ext uri="{FF2B5EF4-FFF2-40B4-BE49-F238E27FC236}">
                <a16:creationId xmlns:a16="http://schemas.microsoft.com/office/drawing/2014/main" id="{8AB8121A-365E-4A8D-8D0F-FAC2CA3E8C99}"/>
              </a:ext>
            </a:extLst>
          </p:cNvPr>
          <p:cNvCxnSpPr>
            <a:cxnSpLocks/>
          </p:cNvCxnSpPr>
          <p:nvPr/>
        </p:nvCxnSpPr>
        <p:spPr>
          <a:xfrm>
            <a:off x="7475041" y="1966653"/>
            <a:ext cx="0" cy="2027111"/>
          </a:xfrm>
          <a:prstGeom prst="line">
            <a:avLst/>
          </a:prstGeom>
          <a:noFill/>
          <a:ln w="28575" cap="flat" cmpd="sng" algn="ctr">
            <a:solidFill>
              <a:srgbClr val="0072C5"/>
            </a:solidFill>
            <a:prstDash val="solid"/>
            <a:headEnd type="none"/>
            <a:tailEnd type="none"/>
          </a:ln>
          <a:effectLst/>
        </p:spPr>
      </p:cxnSp>
      <p:cxnSp>
        <p:nvCxnSpPr>
          <p:cNvPr id="11" name="Straight Connector 10">
            <a:extLst>
              <a:ext uri="{FF2B5EF4-FFF2-40B4-BE49-F238E27FC236}">
                <a16:creationId xmlns:a16="http://schemas.microsoft.com/office/drawing/2014/main" id="{587C34C4-7E83-49A6-8265-58F2082F319F}"/>
              </a:ext>
            </a:extLst>
          </p:cNvPr>
          <p:cNvCxnSpPr>
            <a:cxnSpLocks/>
          </p:cNvCxnSpPr>
          <p:nvPr/>
        </p:nvCxnSpPr>
        <p:spPr>
          <a:xfrm>
            <a:off x="3419872" y="3993764"/>
            <a:ext cx="4068980" cy="2380"/>
          </a:xfrm>
          <a:prstGeom prst="line">
            <a:avLst/>
          </a:prstGeom>
          <a:noFill/>
          <a:ln w="28575" cap="flat" cmpd="sng" algn="ctr">
            <a:solidFill>
              <a:srgbClr val="0072C5"/>
            </a:solidFill>
            <a:prstDash val="solid"/>
            <a:headEnd type="none"/>
            <a:tailEnd type="none"/>
          </a:ln>
          <a:effectLst/>
        </p:spPr>
      </p:cxnSp>
      <p:sp>
        <p:nvSpPr>
          <p:cNvPr id="21" name="Rectangle: Top Corners Rounded 20">
            <a:extLst>
              <a:ext uri="{FF2B5EF4-FFF2-40B4-BE49-F238E27FC236}">
                <a16:creationId xmlns:a16="http://schemas.microsoft.com/office/drawing/2014/main" id="{B19036FB-E724-44B7-A3A9-6CB1D1A64F88}"/>
              </a:ext>
            </a:extLst>
          </p:cNvPr>
          <p:cNvSpPr/>
          <p:nvPr/>
        </p:nvSpPr>
        <p:spPr bwMode="auto">
          <a:xfrm>
            <a:off x="9928293"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4,000 RU/s</a:t>
            </a:r>
          </a:p>
        </p:txBody>
      </p:sp>
      <p:sp>
        <p:nvSpPr>
          <p:cNvPr id="22" name="Rectangle: Top Corners Rounded 21">
            <a:extLst>
              <a:ext uri="{FF2B5EF4-FFF2-40B4-BE49-F238E27FC236}">
                <a16:creationId xmlns:a16="http://schemas.microsoft.com/office/drawing/2014/main" id="{840B2A42-6D92-44AA-98A5-B53DBEF58FB3}"/>
              </a:ext>
            </a:extLst>
          </p:cNvPr>
          <p:cNvSpPr/>
          <p:nvPr/>
        </p:nvSpPr>
        <p:spPr bwMode="auto">
          <a:xfrm>
            <a:off x="712180"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4,000 RU/s</a:t>
            </a:r>
          </a:p>
        </p:txBody>
      </p:sp>
      <p:sp>
        <p:nvSpPr>
          <p:cNvPr id="23" name="Rectangle: Top Corners Rounded 22">
            <a:extLst>
              <a:ext uri="{FF2B5EF4-FFF2-40B4-BE49-F238E27FC236}">
                <a16:creationId xmlns:a16="http://schemas.microsoft.com/office/drawing/2014/main" id="{422F982E-977D-424C-A98B-1CFABA7ABCD6}"/>
              </a:ext>
            </a:extLst>
          </p:cNvPr>
          <p:cNvSpPr/>
          <p:nvPr/>
        </p:nvSpPr>
        <p:spPr bwMode="auto">
          <a:xfrm>
            <a:off x="4709333" y="3477493"/>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2,500 RU/s</a:t>
            </a:r>
          </a:p>
        </p:txBody>
      </p:sp>
      <p:grpSp>
        <p:nvGrpSpPr>
          <p:cNvPr id="29" name="Group 28">
            <a:extLst>
              <a:ext uri="{FF2B5EF4-FFF2-40B4-BE49-F238E27FC236}">
                <a16:creationId xmlns:a16="http://schemas.microsoft.com/office/drawing/2014/main" id="{EFF8E02D-9D14-41EB-AAE3-46DE409E5587}"/>
              </a:ext>
            </a:extLst>
          </p:cNvPr>
          <p:cNvGrpSpPr/>
          <p:nvPr/>
        </p:nvGrpSpPr>
        <p:grpSpPr>
          <a:xfrm>
            <a:off x="3036572" y="886635"/>
            <a:ext cx="806732" cy="1069045"/>
            <a:chOff x="2976437" y="880088"/>
            <a:chExt cx="790986" cy="1048178"/>
          </a:xfrm>
        </p:grpSpPr>
        <p:sp>
          <p:nvSpPr>
            <p:cNvPr id="17" name="Arrow: Pentagon 16">
              <a:extLst>
                <a:ext uri="{FF2B5EF4-FFF2-40B4-BE49-F238E27FC236}">
                  <a16:creationId xmlns:a16="http://schemas.microsoft.com/office/drawing/2014/main" id="{EB6FC58D-1DF9-4F39-9D8C-C90E6AEBF493}"/>
                </a:ext>
              </a:extLst>
            </p:cNvPr>
            <p:cNvSpPr/>
            <p:nvPr/>
          </p:nvSpPr>
          <p:spPr bwMode="auto">
            <a:xfrm rot="5400000">
              <a:off x="2844975" y="1011550"/>
              <a:ext cx="1048178" cy="785253"/>
            </a:xfrm>
            <a:prstGeom prst="homePlate">
              <a:avLst/>
            </a:prstGeom>
            <a:solidFill>
              <a:schemeClr val="bg2">
                <a:lumMod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4" name="Graphic 3" descr="Raised hand">
              <a:extLst>
                <a:ext uri="{FF2B5EF4-FFF2-40B4-BE49-F238E27FC236}">
                  <a16:creationId xmlns:a16="http://schemas.microsoft.com/office/drawing/2014/main" id="{CD1E3D80-7C05-4AD7-AC84-3853C153026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786415">
              <a:off x="2976437" y="926991"/>
              <a:ext cx="790986" cy="790986"/>
            </a:xfrm>
            <a:prstGeom prst="rect">
              <a:avLst/>
            </a:prstGeom>
          </p:spPr>
        </p:pic>
      </p:grpSp>
      <p:grpSp>
        <p:nvGrpSpPr>
          <p:cNvPr id="30" name="Group 29">
            <a:extLst>
              <a:ext uri="{FF2B5EF4-FFF2-40B4-BE49-F238E27FC236}">
                <a16:creationId xmlns:a16="http://schemas.microsoft.com/office/drawing/2014/main" id="{22153853-7CA8-4A6D-A9DC-DE3911EFC96C}"/>
              </a:ext>
            </a:extLst>
          </p:cNvPr>
          <p:cNvGrpSpPr/>
          <p:nvPr/>
        </p:nvGrpSpPr>
        <p:grpSpPr>
          <a:xfrm>
            <a:off x="7071675" y="888679"/>
            <a:ext cx="806732" cy="1069045"/>
            <a:chOff x="6932780" y="882092"/>
            <a:chExt cx="790986" cy="1048178"/>
          </a:xfrm>
        </p:grpSpPr>
        <p:sp>
          <p:nvSpPr>
            <p:cNvPr id="12" name="Arrow: Pentagon 11">
              <a:extLst>
                <a:ext uri="{FF2B5EF4-FFF2-40B4-BE49-F238E27FC236}">
                  <a16:creationId xmlns:a16="http://schemas.microsoft.com/office/drawing/2014/main" id="{0240303C-3C61-4645-BCB9-CE0E118DE99C}"/>
                </a:ext>
              </a:extLst>
            </p:cNvPr>
            <p:cNvSpPr/>
            <p:nvPr/>
          </p:nvSpPr>
          <p:spPr bwMode="auto">
            <a:xfrm rot="5400000">
              <a:off x="6801318" y="1013554"/>
              <a:ext cx="1048178" cy="785253"/>
            </a:xfrm>
            <a:prstGeom prst="homePlate">
              <a:avLst/>
            </a:prstGeom>
            <a:solidFill>
              <a:schemeClr val="bg2">
                <a:lumMod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8" name="Graphic 17" descr="Raised hand">
              <a:extLst>
                <a:ext uri="{FF2B5EF4-FFF2-40B4-BE49-F238E27FC236}">
                  <a16:creationId xmlns:a16="http://schemas.microsoft.com/office/drawing/2014/main" id="{99E33B40-40FE-4EDD-A7AF-9EA5949F596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899520">
              <a:off x="6932780" y="928995"/>
              <a:ext cx="790986" cy="790986"/>
            </a:xfrm>
            <a:prstGeom prst="rect">
              <a:avLst/>
            </a:prstGeom>
          </p:spPr>
        </p:pic>
      </p:grpSp>
      <p:sp>
        <p:nvSpPr>
          <p:cNvPr id="117" name="Title 1">
            <a:extLst>
              <a:ext uri="{FF2B5EF4-FFF2-40B4-BE49-F238E27FC236}">
                <a16:creationId xmlns:a16="http://schemas.microsoft.com/office/drawing/2014/main" id="{A60204EB-E286-4D9E-8B32-9B156A48A3C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Manual Provisioned Throughput</a:t>
            </a:r>
          </a:p>
        </p:txBody>
      </p:sp>
    </p:spTree>
    <p:extLst>
      <p:ext uri="{BB962C8B-B14F-4D97-AF65-F5344CB8AC3E}">
        <p14:creationId xmlns:p14="http://schemas.microsoft.com/office/powerpoint/2010/main" val="2176945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down)">
                                      <p:cBhvr>
                                        <p:cTn id="11" dur="500"/>
                                        <p:tgtEl>
                                          <p:spTgt spid="2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par>
                                <p:cTn id="16" presetID="2" presetClass="entr" presetSubtype="1" fill="hold" nodeType="with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additive="base">
                                        <p:cTn id="18" dur="500" fill="hold"/>
                                        <p:tgtEl>
                                          <p:spTgt spid="29"/>
                                        </p:tgtEl>
                                        <p:attrNameLst>
                                          <p:attrName>ppt_x</p:attrName>
                                        </p:attrNameLst>
                                      </p:cBhvr>
                                      <p:tavLst>
                                        <p:tav tm="0">
                                          <p:val>
                                            <p:strVal val="#ppt_x"/>
                                          </p:val>
                                        </p:tav>
                                        <p:tav tm="100000">
                                          <p:val>
                                            <p:strVal val="#ppt_x"/>
                                          </p:val>
                                        </p:tav>
                                      </p:tavLst>
                                    </p:anim>
                                    <p:anim calcmode="lin" valueType="num">
                                      <p:cBhvr additive="base">
                                        <p:cTn id="19" dur="500" fill="hold"/>
                                        <p:tgtEl>
                                          <p:spTgt spid="29"/>
                                        </p:tgtEl>
                                        <p:attrNameLst>
                                          <p:attrName>ppt_y</p:attrName>
                                        </p:attrNameLst>
                                      </p:cBhvr>
                                      <p:tavLst>
                                        <p:tav tm="0">
                                          <p:val>
                                            <p:strVal val="0-#ppt_h/2"/>
                                          </p:val>
                                        </p:tav>
                                        <p:tav tm="100000">
                                          <p:val>
                                            <p:strVal val="#ppt_y"/>
                                          </p:val>
                                        </p:tav>
                                      </p:tavLst>
                                    </p:anim>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left)">
                                      <p:cBhvr>
                                        <p:cTn id="23" dur="500"/>
                                        <p:tgtEl>
                                          <p:spTgt spid="11"/>
                                        </p:tgtEl>
                                      </p:cBhvr>
                                    </p:animEffect>
                                  </p:childTnLst>
                                </p:cTn>
                              </p:par>
                            </p:childTnLst>
                          </p:cTn>
                        </p:par>
                        <p:par>
                          <p:cTn id="24" fill="hold">
                            <p:stCondLst>
                              <p:cond delay="2000"/>
                            </p:stCondLst>
                            <p:childTnLst>
                              <p:par>
                                <p:cTn id="25" presetID="22" presetClass="entr" presetSubtype="4"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500"/>
                                        <p:tgtEl>
                                          <p:spTgt spid="23"/>
                                        </p:tgtEl>
                                      </p:cBhvr>
                                    </p:animEffect>
                                  </p:childTnLst>
                                </p:cTn>
                              </p:par>
                              <p:par>
                                <p:cTn id="28" presetID="2" presetClass="entr" presetSubtype="1" fill="hold" nodeType="with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additive="base">
                                        <p:cTn id="30" dur="500" fill="hold"/>
                                        <p:tgtEl>
                                          <p:spTgt spid="30"/>
                                        </p:tgtEl>
                                        <p:attrNameLst>
                                          <p:attrName>ppt_x</p:attrName>
                                        </p:attrNameLst>
                                      </p:cBhvr>
                                      <p:tavLst>
                                        <p:tav tm="0">
                                          <p:val>
                                            <p:strVal val="#ppt_x"/>
                                          </p:val>
                                        </p:tav>
                                        <p:tav tm="100000">
                                          <p:val>
                                            <p:strVal val="#ppt_x"/>
                                          </p:val>
                                        </p:tav>
                                      </p:tavLst>
                                    </p:anim>
                                    <p:anim calcmode="lin" valueType="num">
                                      <p:cBhvr additive="base">
                                        <p:cTn id="31" dur="500" fill="hold"/>
                                        <p:tgtEl>
                                          <p:spTgt spid="30"/>
                                        </p:tgtEl>
                                        <p:attrNameLst>
                                          <p:attrName>ppt_y</p:attrName>
                                        </p:attrNameLst>
                                      </p:cBhvr>
                                      <p:tavLst>
                                        <p:tav tm="0">
                                          <p:val>
                                            <p:strVal val="0-#ppt_h/2"/>
                                          </p:val>
                                        </p:tav>
                                        <p:tav tm="100000">
                                          <p:val>
                                            <p:strVal val="#ppt_y"/>
                                          </p:val>
                                        </p:tav>
                                      </p:tavLst>
                                    </p:anim>
                                  </p:childTnLst>
                                </p:cTn>
                              </p:par>
                            </p:childTnLst>
                          </p:cTn>
                        </p:par>
                        <p:par>
                          <p:cTn id="32" fill="hold">
                            <p:stCondLst>
                              <p:cond delay="2500"/>
                            </p:stCondLst>
                            <p:childTnLst>
                              <p:par>
                                <p:cTn id="33" presetID="22" presetClass="entr" presetSubtype="8"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500"/>
                                        <p:tgtEl>
                                          <p:spTgt spid="10"/>
                                        </p:tgtEl>
                                      </p:cBhvr>
                                    </p:animEffect>
                                  </p:childTnLst>
                                </p:cTn>
                              </p:par>
                            </p:childTnLst>
                          </p:cTn>
                        </p:par>
                        <p:par>
                          <p:cTn id="36" fill="hold">
                            <p:stCondLst>
                              <p:cond delay="3000"/>
                            </p:stCondLst>
                            <p:childTnLst>
                              <p:par>
                                <p:cTn id="37" presetID="22" presetClass="entr" presetSubtype="8"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wipe(left)">
                                      <p:cBhvr>
                                        <p:cTn id="39" dur="500"/>
                                        <p:tgtEl>
                                          <p:spTgt spid="8"/>
                                        </p:tgtEl>
                                      </p:cBhvr>
                                    </p:animEffect>
                                  </p:childTnLst>
                                </p:cTn>
                              </p:par>
                            </p:childTnLst>
                          </p:cTn>
                        </p:par>
                        <p:par>
                          <p:cTn id="40" fill="hold">
                            <p:stCondLst>
                              <p:cond delay="3500"/>
                            </p:stCondLst>
                            <p:childTnLst>
                              <p:par>
                                <p:cTn id="41" presetID="22" presetClass="entr" presetSubtype="4" fill="hold" grpId="0" nodeType="after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wipe(down)">
                                      <p:cBhvr>
                                        <p:cTn id="4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A5A5C5E0-4EF3-41B7-8274-A21EE2F33679}"/>
              </a:ext>
            </a:extLst>
          </p:cNvPr>
          <p:cNvGraphicFramePr>
            <a:graphicFrameLocks/>
          </p:cNvGraphicFramePr>
          <p:nvPr/>
        </p:nvGraphicFramePr>
        <p:xfrm>
          <a:off x="-114512" y="1440155"/>
          <a:ext cx="12693268" cy="5137996"/>
        </p:xfrm>
        <a:graphic>
          <a:graphicData uri="http://schemas.openxmlformats.org/drawingml/2006/chart">
            <c:chart xmlns:c="http://schemas.openxmlformats.org/drawingml/2006/chart" xmlns:r="http://schemas.openxmlformats.org/officeDocument/2006/relationships" r:id="rId3"/>
          </a:graphicData>
        </a:graphic>
      </p:graphicFrame>
      <p:cxnSp>
        <p:nvCxnSpPr>
          <p:cNvPr id="10" name="Straight Connector 9">
            <a:extLst>
              <a:ext uri="{FF2B5EF4-FFF2-40B4-BE49-F238E27FC236}">
                <a16:creationId xmlns:a16="http://schemas.microsoft.com/office/drawing/2014/main" id="{FE32E419-C66D-4EB6-9C01-97E0B77B924D}"/>
              </a:ext>
            </a:extLst>
          </p:cNvPr>
          <p:cNvCxnSpPr>
            <a:cxnSpLocks/>
          </p:cNvCxnSpPr>
          <p:nvPr/>
        </p:nvCxnSpPr>
        <p:spPr>
          <a:xfrm>
            <a:off x="-114512" y="1980937"/>
            <a:ext cx="12693268" cy="0"/>
          </a:xfrm>
          <a:prstGeom prst="line">
            <a:avLst/>
          </a:prstGeom>
          <a:noFill/>
          <a:ln w="28575" cap="flat" cmpd="sng" algn="ctr">
            <a:solidFill>
              <a:srgbClr val="0072C5"/>
            </a:solidFill>
            <a:prstDash val="solid"/>
            <a:headEnd type="none"/>
            <a:tailEnd type="none"/>
          </a:ln>
          <a:effectLst/>
        </p:spPr>
      </p:cxnSp>
      <p:sp>
        <p:nvSpPr>
          <p:cNvPr id="11" name="Rectangle: Top Corners Rounded 10">
            <a:extLst>
              <a:ext uri="{FF2B5EF4-FFF2-40B4-BE49-F238E27FC236}">
                <a16:creationId xmlns:a16="http://schemas.microsoft.com/office/drawing/2014/main" id="{CFCFD999-4A2A-4EE2-B138-D612E0420DA6}"/>
              </a:ext>
            </a:extLst>
          </p:cNvPr>
          <p:cNvSpPr/>
          <p:nvPr/>
        </p:nvSpPr>
        <p:spPr bwMode="auto">
          <a:xfrm>
            <a:off x="9928293"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a:gradFill>
                  <a:gsLst>
                    <a:gs pos="0">
                      <a:srgbClr val="FFFFFF"/>
                    </a:gs>
                    <a:gs pos="100000">
                      <a:srgbClr val="FFFFFF"/>
                    </a:gs>
                  </a:gsLst>
                  <a:lin ang="5400000" scaled="0"/>
                </a:gradFill>
                <a:latin typeface="Segoe UI"/>
                <a:cs typeface="Segoe UI" pitchFamily="34" charset="0"/>
              </a:rPr>
              <a:t>? RU/s</a:t>
            </a:r>
          </a:p>
        </p:txBody>
      </p:sp>
      <p:sp>
        <p:nvSpPr>
          <p:cNvPr id="3" name="Rectangle 2">
            <a:extLst>
              <a:ext uri="{FF2B5EF4-FFF2-40B4-BE49-F238E27FC236}">
                <a16:creationId xmlns:a16="http://schemas.microsoft.com/office/drawing/2014/main" id="{88B61234-6BF1-4277-88B3-48A873F95814}"/>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3C738417-87A1-4B32-A0FF-38F9CF639926}"/>
                  </a:ext>
                </a:extLst>
              </p14:cNvPr>
              <p14:cNvContentPartPr/>
              <p14:nvPr/>
            </p14:nvContentPartPr>
            <p14:xfrm rot="21268395">
              <a:off x="-427958" y="-66757"/>
              <a:ext cx="8340784" cy="1269574"/>
            </p14:xfrm>
          </p:contentPart>
        </mc:Choice>
        <mc:Fallback xmlns="">
          <p:pic>
            <p:nvPicPr>
              <p:cNvPr id="12" name="Ink 11">
                <a:extLst>
                  <a:ext uri="{FF2B5EF4-FFF2-40B4-BE49-F238E27FC236}">
                    <a16:creationId xmlns:a16="http://schemas.microsoft.com/office/drawing/2014/main" id="{3C738417-87A1-4B32-A0FF-38F9CF639926}"/>
                  </a:ext>
                </a:extLst>
              </p:cNvPr>
              <p:cNvPicPr/>
              <p:nvPr/>
            </p:nvPicPr>
            <p:blipFill>
              <a:blip r:embed="rId5"/>
              <a:stretch>
                <a:fillRect/>
              </a:stretch>
            </p:blipFill>
            <p:spPr>
              <a:xfrm rot="21268395">
                <a:off x="-459645" y="-98433"/>
                <a:ext cx="8404157" cy="1332567"/>
              </a:xfrm>
              <a:prstGeom prst="rect">
                <a:avLst/>
              </a:prstGeom>
            </p:spPr>
          </p:pic>
        </mc:Fallback>
      </mc:AlternateContent>
      <p:sp>
        <p:nvSpPr>
          <p:cNvPr id="13" name="Title 1">
            <a:extLst>
              <a:ext uri="{FF2B5EF4-FFF2-40B4-BE49-F238E27FC236}">
                <a16:creationId xmlns:a16="http://schemas.microsoft.com/office/drawing/2014/main" id="{EF3160AF-57D0-4A8D-BE29-440FC88CEF8E}"/>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err="1">
                <a:solidFill>
                  <a:srgbClr val="50E6FF"/>
                </a:solidFill>
                <a:latin typeface="Segoe UI Semibold"/>
              </a:rPr>
              <a:t>Autoscale</a:t>
            </a:r>
            <a:r>
              <a:rPr lang="en-US" sz="3672" spc="-51" dirty="0">
                <a:solidFill>
                  <a:srgbClr val="50E6FF"/>
                </a:solidFill>
                <a:latin typeface="Segoe UI Semibold"/>
              </a:rPr>
              <a:t> Provisioned Throughput</a:t>
            </a:r>
          </a:p>
        </p:txBody>
      </p:sp>
    </p:spTree>
    <p:extLst>
      <p:ext uri="{BB962C8B-B14F-4D97-AF65-F5344CB8AC3E}">
        <p14:creationId xmlns:p14="http://schemas.microsoft.com/office/powerpoint/2010/main" val="12370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drawProgress</p:attrName>
                                        </p:attrNameLst>
                                      </p:cBhvr>
                                      <p:tavLst>
                                        <p:tav tm="0">
                                          <p:val>
                                            <p:fltVal val="0"/>
                                          </p:val>
                                        </p:tav>
                                        <p:tav tm="100000">
                                          <p:val>
                                            <p:fltVal val="1"/>
                                          </p:val>
                                        </p:tav>
                                      </p:tavLst>
                                    </p:anim>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DBDA284-7EB4-4714-A2BC-211AAB0E96E9}"/>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6" name="Chart 5">
            <a:extLst>
              <a:ext uri="{FF2B5EF4-FFF2-40B4-BE49-F238E27FC236}">
                <a16:creationId xmlns:a16="http://schemas.microsoft.com/office/drawing/2014/main" id="{D157F09A-5868-4B02-962D-611F510BA00E}"/>
              </a:ext>
            </a:extLst>
          </p:cNvPr>
          <p:cNvGraphicFramePr>
            <a:graphicFrameLocks/>
          </p:cNvGraphicFramePr>
          <p:nvPr/>
        </p:nvGraphicFramePr>
        <p:xfrm>
          <a:off x="-114512" y="1440155"/>
          <a:ext cx="12693268" cy="5137996"/>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Straight Connector 7">
            <a:extLst>
              <a:ext uri="{FF2B5EF4-FFF2-40B4-BE49-F238E27FC236}">
                <a16:creationId xmlns:a16="http://schemas.microsoft.com/office/drawing/2014/main" id="{9477C335-0BE3-421A-B888-9264AF13A4E4}"/>
              </a:ext>
            </a:extLst>
          </p:cNvPr>
          <p:cNvCxnSpPr>
            <a:cxnSpLocks/>
          </p:cNvCxnSpPr>
          <p:nvPr/>
        </p:nvCxnSpPr>
        <p:spPr>
          <a:xfrm>
            <a:off x="-114512" y="1978979"/>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sp>
        <p:nvSpPr>
          <p:cNvPr id="9" name="Rectangle: Top Corners Rounded 8">
            <a:extLst>
              <a:ext uri="{FF2B5EF4-FFF2-40B4-BE49-F238E27FC236}">
                <a16:creationId xmlns:a16="http://schemas.microsoft.com/office/drawing/2014/main" id="{3C678640-4354-4D2D-B32E-45EBE8666EF7}"/>
              </a:ext>
            </a:extLst>
          </p:cNvPr>
          <p:cNvSpPr/>
          <p:nvPr/>
        </p:nvSpPr>
        <p:spPr bwMode="auto">
          <a:xfrm>
            <a:off x="9928293" y="1480112"/>
            <a:ext cx="1633260" cy="513350"/>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000" dirty="0">
                <a:gradFill>
                  <a:gsLst>
                    <a:gs pos="0">
                      <a:srgbClr val="FFFFFF"/>
                    </a:gs>
                    <a:gs pos="100000">
                      <a:srgbClr val="FFFFFF"/>
                    </a:gs>
                  </a:gsLst>
                  <a:lin ang="5400000" scaled="0"/>
                </a:gradFill>
                <a:latin typeface="Segoe UI"/>
                <a:cs typeface="Segoe UI" pitchFamily="34" charset="0"/>
              </a:rPr>
              <a:t>4,000 RU/s</a:t>
            </a:r>
          </a:p>
        </p:txBody>
      </p:sp>
      <p:sp>
        <p:nvSpPr>
          <p:cNvPr id="4" name="Title 1">
            <a:extLst>
              <a:ext uri="{FF2B5EF4-FFF2-40B4-BE49-F238E27FC236}">
                <a16:creationId xmlns:a16="http://schemas.microsoft.com/office/drawing/2014/main" id="{558CC526-DCDE-4E31-B140-DD291F9AFE77}"/>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err="1">
                <a:solidFill>
                  <a:srgbClr val="50E6FF"/>
                </a:solidFill>
                <a:latin typeface="Segoe UI Semibold"/>
              </a:rPr>
              <a:t>Autoscale</a:t>
            </a:r>
            <a:r>
              <a:rPr lang="en-US" sz="3672" spc="-51" dirty="0">
                <a:solidFill>
                  <a:srgbClr val="50E6FF"/>
                </a:solidFill>
                <a:latin typeface="Segoe UI Semibold"/>
              </a:rPr>
              <a:t> Provisioned Throughput</a:t>
            </a:r>
          </a:p>
        </p:txBody>
      </p:sp>
    </p:spTree>
    <p:extLst>
      <p:ext uri="{BB962C8B-B14F-4D97-AF65-F5344CB8AC3E}">
        <p14:creationId xmlns:p14="http://schemas.microsoft.com/office/powerpoint/2010/main" val="353448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A80865E-6CD5-470B-A356-69908FFDFB74}"/>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3" name="Chart 2">
            <a:extLst>
              <a:ext uri="{FF2B5EF4-FFF2-40B4-BE49-F238E27FC236}">
                <a16:creationId xmlns:a16="http://schemas.microsoft.com/office/drawing/2014/main" id="{E3B01088-BD16-4212-A351-DF6D3AA73EF5}"/>
              </a:ext>
            </a:extLst>
          </p:cNvPr>
          <p:cNvGraphicFramePr>
            <a:graphicFrameLocks/>
          </p:cNvGraphicFramePr>
          <p:nvPr/>
        </p:nvGraphicFramePr>
        <p:xfrm>
          <a:off x="-114512" y="1440155"/>
          <a:ext cx="12693268" cy="5137996"/>
        </p:xfrm>
        <a:graphic>
          <a:graphicData uri="http://schemas.openxmlformats.org/drawingml/2006/chart">
            <c:chart xmlns:c="http://schemas.openxmlformats.org/drawingml/2006/chart" xmlns:r="http://schemas.openxmlformats.org/officeDocument/2006/relationships" r:id="rId3"/>
          </a:graphicData>
        </a:graphic>
      </p:graphicFrame>
      <p:cxnSp>
        <p:nvCxnSpPr>
          <p:cNvPr id="5" name="Straight Connector 4">
            <a:extLst>
              <a:ext uri="{FF2B5EF4-FFF2-40B4-BE49-F238E27FC236}">
                <a16:creationId xmlns:a16="http://schemas.microsoft.com/office/drawing/2014/main" id="{40E3F4D6-9BE5-4D8F-954D-5E56CA727741}"/>
              </a:ext>
            </a:extLst>
          </p:cNvPr>
          <p:cNvCxnSpPr>
            <a:cxnSpLocks/>
          </p:cNvCxnSpPr>
          <p:nvPr/>
        </p:nvCxnSpPr>
        <p:spPr>
          <a:xfrm>
            <a:off x="-114512" y="1978979"/>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sp>
        <p:nvSpPr>
          <p:cNvPr id="7" name="Rectangle: Top Corners Rounded 6">
            <a:extLst>
              <a:ext uri="{FF2B5EF4-FFF2-40B4-BE49-F238E27FC236}">
                <a16:creationId xmlns:a16="http://schemas.microsoft.com/office/drawing/2014/main" id="{A3454DBA-BC4A-4C69-B7E8-10915E1EF564}"/>
              </a:ext>
            </a:extLst>
          </p:cNvPr>
          <p:cNvSpPr/>
          <p:nvPr/>
        </p:nvSpPr>
        <p:spPr bwMode="auto">
          <a:xfrm>
            <a:off x="9928293" y="1480112"/>
            <a:ext cx="1633260" cy="513350"/>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000" dirty="0">
                <a:gradFill>
                  <a:gsLst>
                    <a:gs pos="0">
                      <a:srgbClr val="FFFFFF"/>
                    </a:gs>
                    <a:gs pos="100000">
                      <a:srgbClr val="FFFFFF"/>
                    </a:gs>
                  </a:gsLst>
                  <a:lin ang="5400000" scaled="0"/>
                </a:gradFill>
                <a:latin typeface="Segoe UI"/>
                <a:cs typeface="Segoe UI" pitchFamily="34" charset="0"/>
              </a:rPr>
              <a:t>4,000 RU/s</a:t>
            </a:r>
          </a:p>
        </p:txBody>
      </p:sp>
      <p:cxnSp>
        <p:nvCxnSpPr>
          <p:cNvPr id="9" name="Straight Connector 8">
            <a:extLst>
              <a:ext uri="{FF2B5EF4-FFF2-40B4-BE49-F238E27FC236}">
                <a16:creationId xmlns:a16="http://schemas.microsoft.com/office/drawing/2014/main" id="{DDB4F686-BA99-425C-8644-49CD3C7FAF10}"/>
              </a:ext>
            </a:extLst>
          </p:cNvPr>
          <p:cNvCxnSpPr>
            <a:cxnSpLocks/>
          </p:cNvCxnSpPr>
          <p:nvPr/>
        </p:nvCxnSpPr>
        <p:spPr>
          <a:xfrm>
            <a:off x="-114512" y="1978979"/>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sp>
        <p:nvSpPr>
          <p:cNvPr id="8" name="Title 1">
            <a:extLst>
              <a:ext uri="{FF2B5EF4-FFF2-40B4-BE49-F238E27FC236}">
                <a16:creationId xmlns:a16="http://schemas.microsoft.com/office/drawing/2014/main" id="{13C627CE-0CAF-4AD7-A8B9-7B08E15E5E78}"/>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err="1">
                <a:solidFill>
                  <a:srgbClr val="50E6FF"/>
                </a:solidFill>
                <a:latin typeface="Segoe UI Semibold"/>
              </a:rPr>
              <a:t>Autoscale</a:t>
            </a:r>
            <a:r>
              <a:rPr lang="en-US" sz="3672" spc="-51" dirty="0">
                <a:solidFill>
                  <a:srgbClr val="50E6FF"/>
                </a:solidFill>
                <a:latin typeface="Segoe UI Semibold"/>
              </a:rPr>
              <a:t> Provisioned Throughput</a:t>
            </a:r>
          </a:p>
        </p:txBody>
      </p:sp>
    </p:spTree>
    <p:extLst>
      <p:ext uri="{BB962C8B-B14F-4D97-AF65-F5344CB8AC3E}">
        <p14:creationId xmlns:p14="http://schemas.microsoft.com/office/powerpoint/2010/main" val="14080736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6697B08-084D-476D-B9FA-58A20E1F1741}"/>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6" name="Chart 5">
            <a:extLst>
              <a:ext uri="{FF2B5EF4-FFF2-40B4-BE49-F238E27FC236}">
                <a16:creationId xmlns:a16="http://schemas.microsoft.com/office/drawing/2014/main" id="{234289CE-4244-461C-947E-12DCFDA0F95F}"/>
              </a:ext>
            </a:extLst>
          </p:cNvPr>
          <p:cNvGraphicFramePr>
            <a:graphicFrameLocks/>
          </p:cNvGraphicFramePr>
          <p:nvPr/>
        </p:nvGraphicFramePr>
        <p:xfrm>
          <a:off x="-114512" y="1440155"/>
          <a:ext cx="12693268" cy="5137996"/>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Straight Connector 7">
            <a:extLst>
              <a:ext uri="{FF2B5EF4-FFF2-40B4-BE49-F238E27FC236}">
                <a16:creationId xmlns:a16="http://schemas.microsoft.com/office/drawing/2014/main" id="{91392445-7539-47CB-8C9A-A41BC8B8546D}"/>
              </a:ext>
            </a:extLst>
          </p:cNvPr>
          <p:cNvCxnSpPr>
            <a:cxnSpLocks/>
          </p:cNvCxnSpPr>
          <p:nvPr/>
        </p:nvCxnSpPr>
        <p:spPr>
          <a:xfrm>
            <a:off x="-114512" y="1978979"/>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cxnSp>
        <p:nvCxnSpPr>
          <p:cNvPr id="9" name="Straight Connector 8">
            <a:extLst>
              <a:ext uri="{FF2B5EF4-FFF2-40B4-BE49-F238E27FC236}">
                <a16:creationId xmlns:a16="http://schemas.microsoft.com/office/drawing/2014/main" id="{68CAB43A-65CF-4699-95A6-6BAD06E745C4}"/>
              </a:ext>
            </a:extLst>
          </p:cNvPr>
          <p:cNvCxnSpPr>
            <a:cxnSpLocks/>
          </p:cNvCxnSpPr>
          <p:nvPr/>
        </p:nvCxnSpPr>
        <p:spPr>
          <a:xfrm>
            <a:off x="-114512" y="5991163"/>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sp>
        <p:nvSpPr>
          <p:cNvPr id="10" name="Rectangle: Top Corners Rounded 9">
            <a:extLst>
              <a:ext uri="{FF2B5EF4-FFF2-40B4-BE49-F238E27FC236}">
                <a16:creationId xmlns:a16="http://schemas.microsoft.com/office/drawing/2014/main" id="{E3CB4C35-6B66-451D-8B26-8FE63B0ACBD9}"/>
              </a:ext>
            </a:extLst>
          </p:cNvPr>
          <p:cNvSpPr/>
          <p:nvPr/>
        </p:nvSpPr>
        <p:spPr bwMode="auto">
          <a:xfrm>
            <a:off x="9118451" y="1480112"/>
            <a:ext cx="2443102" cy="513350"/>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000" dirty="0">
                <a:gradFill>
                  <a:gsLst>
                    <a:gs pos="0">
                      <a:srgbClr val="FFFFFF"/>
                    </a:gs>
                    <a:gs pos="100000">
                      <a:srgbClr val="FFFFFF"/>
                    </a:gs>
                  </a:gsLst>
                  <a:lin ang="5400000" scaled="0"/>
                </a:gradFill>
                <a:latin typeface="Segoe UI"/>
                <a:cs typeface="Segoe UI" pitchFamily="34" charset="0"/>
              </a:rPr>
              <a:t>Max = 4,000 RU/s</a:t>
            </a:r>
          </a:p>
        </p:txBody>
      </p:sp>
      <p:sp>
        <p:nvSpPr>
          <p:cNvPr id="11" name="Rectangle: Top Corners Rounded 10">
            <a:extLst>
              <a:ext uri="{FF2B5EF4-FFF2-40B4-BE49-F238E27FC236}">
                <a16:creationId xmlns:a16="http://schemas.microsoft.com/office/drawing/2014/main" id="{59ACC6FA-22B7-4E18-A3EC-F3633AC09152}"/>
              </a:ext>
            </a:extLst>
          </p:cNvPr>
          <p:cNvSpPr/>
          <p:nvPr/>
        </p:nvSpPr>
        <p:spPr bwMode="auto">
          <a:xfrm>
            <a:off x="9928293" y="5492524"/>
            <a:ext cx="1633260" cy="513350"/>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000" dirty="0">
                <a:gradFill>
                  <a:gsLst>
                    <a:gs pos="0">
                      <a:srgbClr val="FFFFFF"/>
                    </a:gs>
                    <a:gs pos="100000">
                      <a:srgbClr val="FFFFFF"/>
                    </a:gs>
                  </a:gsLst>
                  <a:lin ang="5400000" scaled="0"/>
                </a:gradFill>
                <a:latin typeface="Segoe UI"/>
                <a:cs typeface="Segoe UI" pitchFamily="34" charset="0"/>
              </a:rPr>
              <a:t>400 RU/s</a:t>
            </a:r>
          </a:p>
        </p:txBody>
      </p:sp>
      <p:grpSp>
        <p:nvGrpSpPr>
          <p:cNvPr id="13" name="Group 12">
            <a:extLst>
              <a:ext uri="{FF2B5EF4-FFF2-40B4-BE49-F238E27FC236}">
                <a16:creationId xmlns:a16="http://schemas.microsoft.com/office/drawing/2014/main" id="{8ADD5252-6447-4809-B10F-5F7BBE2AFE2E}"/>
              </a:ext>
            </a:extLst>
          </p:cNvPr>
          <p:cNvGrpSpPr/>
          <p:nvPr/>
        </p:nvGrpSpPr>
        <p:grpSpPr>
          <a:xfrm>
            <a:off x="-67131" y="3878527"/>
            <a:ext cx="4500557" cy="1801873"/>
            <a:chOff x="4255402" y="3912332"/>
            <a:chExt cx="4501195" cy="1802129"/>
          </a:xfrm>
        </p:grpSpPr>
        <p:sp>
          <p:nvSpPr>
            <p:cNvPr id="14" name="Rectangle: Top Corners Rounded 13">
              <a:extLst>
                <a:ext uri="{FF2B5EF4-FFF2-40B4-BE49-F238E27FC236}">
                  <a16:creationId xmlns:a16="http://schemas.microsoft.com/office/drawing/2014/main" id="{D1AEEA2E-C3DD-43E4-85E9-C716A225BE60}"/>
                </a:ext>
              </a:extLst>
            </p:cNvPr>
            <p:cNvSpPr/>
            <p:nvPr/>
          </p:nvSpPr>
          <p:spPr bwMode="auto">
            <a:xfrm rot="5400000">
              <a:off x="5351320" y="2816414"/>
              <a:ext cx="1802129" cy="3993965"/>
            </a:xfrm>
            <a:prstGeom prst="round2SameRect">
              <a:avLst>
                <a:gd name="adj1" fmla="val 7362"/>
                <a:gd name="adj2" fmla="val 0"/>
              </a:avLst>
            </a:prstGeom>
            <a:solidFill>
              <a:srgbClr val="D9D9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D9DDFAEE-4A5A-4165-9673-A1507B8094E7}"/>
                </a:ext>
              </a:extLst>
            </p:cNvPr>
            <p:cNvSpPr txBox="1"/>
            <p:nvPr/>
          </p:nvSpPr>
          <p:spPr>
            <a:xfrm>
              <a:off x="4762632" y="3912332"/>
              <a:ext cx="3993965" cy="1766771"/>
            </a:xfrm>
            <a:prstGeom prst="rect">
              <a:avLst/>
            </a:prstGeom>
            <a:noFill/>
          </p:spPr>
          <p:txBody>
            <a:bodyPr wrap="square" lIns="182854" tIns="146283" rIns="182854" bIns="146283" rtlCol="0">
              <a:spAutoFit/>
            </a:bodyPr>
            <a:lstStyle/>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throughput</a:t>
              </a:r>
            </a:p>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low latency</a:t>
              </a:r>
            </a:p>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availability</a:t>
              </a:r>
            </a:p>
          </p:txBody>
        </p:sp>
        <p:sp>
          <p:nvSpPr>
            <p:cNvPr id="16" name="check 3" title="Icon of a checkmark with a circle around it">
              <a:extLst>
                <a:ext uri="{FF2B5EF4-FFF2-40B4-BE49-F238E27FC236}">
                  <a16:creationId xmlns:a16="http://schemas.microsoft.com/office/drawing/2014/main" id="{7F67C89B-76CC-437E-845D-D3A61E67B534}"/>
                </a:ext>
              </a:extLst>
            </p:cNvPr>
            <p:cNvSpPr>
              <a:spLocks noChangeAspect="1" noEditPoints="1"/>
            </p:cNvSpPr>
            <p:nvPr/>
          </p:nvSpPr>
          <p:spPr bwMode="auto">
            <a:xfrm>
              <a:off x="4481618" y="4098728"/>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sp>
          <p:nvSpPr>
            <p:cNvPr id="17" name="check 3" title="Icon of a checkmark with a circle around it">
              <a:extLst>
                <a:ext uri="{FF2B5EF4-FFF2-40B4-BE49-F238E27FC236}">
                  <a16:creationId xmlns:a16="http://schemas.microsoft.com/office/drawing/2014/main" id="{44D45FE1-3F8A-4280-880B-867C94E70442}"/>
                </a:ext>
              </a:extLst>
            </p:cNvPr>
            <p:cNvSpPr>
              <a:spLocks noChangeAspect="1" noEditPoints="1"/>
            </p:cNvSpPr>
            <p:nvPr/>
          </p:nvSpPr>
          <p:spPr bwMode="auto">
            <a:xfrm>
              <a:off x="4481618" y="4598376"/>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sp>
          <p:nvSpPr>
            <p:cNvPr id="19" name="check 3" title="Icon of a checkmark with a circle around it">
              <a:extLst>
                <a:ext uri="{FF2B5EF4-FFF2-40B4-BE49-F238E27FC236}">
                  <a16:creationId xmlns:a16="http://schemas.microsoft.com/office/drawing/2014/main" id="{92626A2D-42B0-404A-8517-45D839D3143A}"/>
                </a:ext>
              </a:extLst>
            </p:cNvPr>
            <p:cNvSpPr>
              <a:spLocks noChangeAspect="1" noEditPoints="1"/>
            </p:cNvSpPr>
            <p:nvPr/>
          </p:nvSpPr>
          <p:spPr bwMode="auto">
            <a:xfrm>
              <a:off x="4481617" y="5098024"/>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grpSp>
      <p:cxnSp>
        <p:nvCxnSpPr>
          <p:cNvPr id="21" name="Straight Arrow Connector 20">
            <a:extLst>
              <a:ext uri="{FF2B5EF4-FFF2-40B4-BE49-F238E27FC236}">
                <a16:creationId xmlns:a16="http://schemas.microsoft.com/office/drawing/2014/main" id="{46641056-D39A-43A7-B09F-7290BC51D83F}"/>
              </a:ext>
            </a:extLst>
          </p:cNvPr>
          <p:cNvCxnSpPr>
            <a:cxnSpLocks/>
          </p:cNvCxnSpPr>
          <p:nvPr/>
        </p:nvCxnSpPr>
        <p:spPr>
          <a:xfrm>
            <a:off x="4831277" y="6011824"/>
            <a:ext cx="0" cy="419040"/>
          </a:xfrm>
          <a:prstGeom prst="straightConnector1">
            <a:avLst/>
          </a:prstGeom>
          <a:ln w="31750">
            <a:solidFill>
              <a:srgbClr val="479AD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0DCBE37-27B4-43E6-BFC3-A0353E33AC90}"/>
              </a:ext>
            </a:extLst>
          </p:cNvPr>
          <p:cNvSpPr txBox="1"/>
          <p:nvPr/>
        </p:nvSpPr>
        <p:spPr>
          <a:xfrm>
            <a:off x="4735089" y="5967454"/>
            <a:ext cx="1073790" cy="544688"/>
          </a:xfrm>
          <a:prstGeom prst="rect">
            <a:avLst/>
          </a:prstGeom>
          <a:noFill/>
          <a:ln>
            <a:noFill/>
          </a:ln>
        </p:spPr>
        <p:txBody>
          <a:bodyPr wrap="square" lIns="182854" tIns="146283" rIns="182854" bIns="146283" rtlCol="0">
            <a:spAutoFit/>
          </a:bodyPr>
          <a:lstStyle/>
          <a:p>
            <a:pPr defTabSz="932563">
              <a:lnSpc>
                <a:spcPct val="90000"/>
              </a:lnSpc>
              <a:spcAft>
                <a:spcPts val="600"/>
              </a:spcAft>
            </a:pPr>
            <a:r>
              <a:rPr lang="en-US">
                <a:solidFill>
                  <a:srgbClr val="479AD1"/>
                </a:solidFill>
                <a:latin typeface="Segoe UI"/>
              </a:rPr>
              <a:t>10%</a:t>
            </a:r>
          </a:p>
        </p:txBody>
      </p:sp>
      <p:sp>
        <p:nvSpPr>
          <p:cNvPr id="4" name="Title 1">
            <a:extLst>
              <a:ext uri="{FF2B5EF4-FFF2-40B4-BE49-F238E27FC236}">
                <a16:creationId xmlns:a16="http://schemas.microsoft.com/office/drawing/2014/main" id="{3D62DD34-1BDA-4747-AADC-28238B99420F}"/>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err="1">
                <a:solidFill>
                  <a:srgbClr val="50E6FF"/>
                </a:solidFill>
                <a:latin typeface="Segoe UI Semibold"/>
              </a:rPr>
              <a:t>Autoscale</a:t>
            </a:r>
            <a:r>
              <a:rPr lang="en-US" sz="3672" spc="-51" dirty="0">
                <a:solidFill>
                  <a:srgbClr val="50E6FF"/>
                </a:solidFill>
                <a:latin typeface="Segoe UI Semibold"/>
              </a:rPr>
              <a:t> Provisioned Throughput</a:t>
            </a:r>
          </a:p>
        </p:txBody>
      </p:sp>
      <mc:AlternateContent xmlns:mc="http://schemas.openxmlformats.org/markup-compatibility/2006" xmlns:p14="http://schemas.microsoft.com/office/powerpoint/2010/main">
        <mc:Choice Requires="p14">
          <p:contentPart p14:bwMode="auto" r:id="rId4">
            <p14:nvContentPartPr>
              <p14:cNvPr id="54" name="Ink 53">
                <a:extLst>
                  <a:ext uri="{FF2B5EF4-FFF2-40B4-BE49-F238E27FC236}">
                    <a16:creationId xmlns:a16="http://schemas.microsoft.com/office/drawing/2014/main" id="{11E8D322-F97A-4D12-94A0-2CBE1CE77D67}"/>
                  </a:ext>
                </a:extLst>
              </p14:cNvPr>
              <p14:cNvContentPartPr/>
              <p14:nvPr/>
            </p14:nvContentPartPr>
            <p14:xfrm rot="21268395" flipV="1">
              <a:off x="8483369" y="1231809"/>
              <a:ext cx="3713262" cy="1004851"/>
            </p14:xfrm>
          </p:contentPart>
        </mc:Choice>
        <mc:Fallback xmlns="">
          <p:pic>
            <p:nvPicPr>
              <p:cNvPr id="54" name="Ink 53">
                <a:extLst>
                  <a:ext uri="{FF2B5EF4-FFF2-40B4-BE49-F238E27FC236}">
                    <a16:creationId xmlns:a16="http://schemas.microsoft.com/office/drawing/2014/main" id="{11E8D322-F97A-4D12-94A0-2CBE1CE77D67}"/>
                  </a:ext>
                </a:extLst>
              </p:cNvPr>
              <p:cNvPicPr/>
              <p:nvPr/>
            </p:nvPicPr>
            <p:blipFill>
              <a:blip r:embed="rId5"/>
              <a:stretch>
                <a:fillRect/>
              </a:stretch>
            </p:blipFill>
            <p:spPr>
              <a:xfrm rot="21268395" flipV="1">
                <a:off x="8451684" y="1200126"/>
                <a:ext cx="3776632" cy="1068217"/>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6" name="Ink 55">
                <a:extLst>
                  <a:ext uri="{FF2B5EF4-FFF2-40B4-BE49-F238E27FC236}">
                    <a16:creationId xmlns:a16="http://schemas.microsoft.com/office/drawing/2014/main" id="{610CAE72-C5A9-440B-A3C0-A416A15AD99E}"/>
                  </a:ext>
                </a:extLst>
              </p14:cNvPr>
              <p14:cNvContentPartPr/>
              <p14:nvPr/>
            </p14:nvContentPartPr>
            <p14:xfrm>
              <a:off x="4520140" y="5777167"/>
              <a:ext cx="1073790" cy="732567"/>
            </p14:xfrm>
          </p:contentPart>
        </mc:Choice>
        <mc:Fallback xmlns="">
          <p:pic>
            <p:nvPicPr>
              <p:cNvPr id="56" name="Ink 55">
                <a:extLst>
                  <a:ext uri="{FF2B5EF4-FFF2-40B4-BE49-F238E27FC236}">
                    <a16:creationId xmlns:a16="http://schemas.microsoft.com/office/drawing/2014/main" id="{610CAE72-C5A9-440B-A3C0-A416A15AD99E}"/>
                  </a:ext>
                </a:extLst>
              </p:cNvPr>
              <p:cNvPicPr/>
              <p:nvPr/>
            </p:nvPicPr>
            <p:blipFill>
              <a:blip r:embed="rId7"/>
              <a:stretch>
                <a:fillRect/>
              </a:stretch>
            </p:blipFill>
            <p:spPr>
              <a:xfrm>
                <a:off x="4488463" y="5745488"/>
                <a:ext cx="1137145" cy="795564"/>
              </a:xfrm>
              <a:prstGeom prst="rect">
                <a:avLst/>
              </a:prstGeom>
            </p:spPr>
          </p:pic>
        </mc:Fallback>
      </mc:AlternateContent>
    </p:spTree>
    <p:extLst>
      <p:ext uri="{BB962C8B-B14F-4D97-AF65-F5344CB8AC3E}">
        <p14:creationId xmlns:p14="http://schemas.microsoft.com/office/powerpoint/2010/main" val="85519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63" presetClass="entr" presetSubtype="0" fill="hold" nodeType="clickEffect">
                                  <p:stCondLst>
                                    <p:cond delay="0"/>
                                  </p:stCondLst>
                                  <p:childTnLst>
                                    <p:set>
                                      <p:cBhvr>
                                        <p:cTn id="17" dur="1" fill="hold">
                                          <p:stCondLst>
                                            <p:cond delay="0"/>
                                          </p:stCondLst>
                                        </p:cTn>
                                        <p:tgtEl>
                                          <p:spTgt spid="54"/>
                                        </p:tgtEl>
                                        <p:attrNameLst>
                                          <p:attrName>style.visibility</p:attrName>
                                        </p:attrNameLst>
                                      </p:cBhvr>
                                      <p:to>
                                        <p:strVal val="visible"/>
                                      </p:to>
                                    </p:set>
                                    <p:anim calcmode="lin" valueType="num">
                                      <p:cBhvr>
                                        <p:cTn id="18" dur="500" fill="hold"/>
                                        <p:tgtEl>
                                          <p:spTgt spid="54"/>
                                        </p:tgtEl>
                                        <p:attrNameLst>
                                          <p:attrName>drawProgress</p:attrName>
                                        </p:attrNameLst>
                                      </p:cBhvr>
                                      <p:tavLst>
                                        <p:tav tm="0">
                                          <p:val>
                                            <p:fltVal val="0"/>
                                          </p:val>
                                        </p:tav>
                                        <p:tav tm="100000">
                                          <p:val>
                                            <p:fltVal val="1"/>
                                          </p:val>
                                        </p:tav>
                                      </p:tavLst>
                                    </p:anim>
                                  </p:childTnLst>
                                </p:cTn>
                              </p:par>
                            </p:childTnLst>
                          </p:cTn>
                        </p:par>
                      </p:childTnLst>
                    </p:cTn>
                  </p:par>
                  <p:par>
                    <p:cTn id="19" fill="hold">
                      <p:stCondLst>
                        <p:cond delay="indefinite"/>
                      </p:stCondLst>
                      <p:childTnLst>
                        <p:par>
                          <p:cTn id="20" fill="hold">
                            <p:stCondLst>
                              <p:cond delay="0"/>
                            </p:stCondLst>
                            <p:childTnLst>
                              <p:par>
                                <p:cTn id="21" presetID="63" presetClass="entr" presetSubtype="0" fill="hold" nodeType="clickEffect">
                                  <p:stCondLst>
                                    <p:cond delay="0"/>
                                  </p:stCondLst>
                                  <p:childTnLst>
                                    <p:set>
                                      <p:cBhvr>
                                        <p:cTn id="22" dur="1" fill="hold">
                                          <p:stCondLst>
                                            <p:cond delay="0"/>
                                          </p:stCondLst>
                                        </p:cTn>
                                        <p:tgtEl>
                                          <p:spTgt spid="56"/>
                                        </p:tgtEl>
                                        <p:attrNameLst>
                                          <p:attrName>style.visibility</p:attrName>
                                        </p:attrNameLst>
                                      </p:cBhvr>
                                      <p:to>
                                        <p:strVal val="visible"/>
                                      </p:to>
                                    </p:set>
                                    <p:anim calcmode="lin" valueType="num">
                                      <p:cBhvr>
                                        <p:cTn id="23" dur="500" fill="hold"/>
                                        <p:tgtEl>
                                          <p:spTgt spid="56"/>
                                        </p:tgtEl>
                                        <p:attrNameLst>
                                          <p:attrName>drawProgress</p:attrName>
                                        </p:attrNameLst>
                                      </p:cBhvr>
                                      <p:tavLst>
                                        <p:tav tm="0">
                                          <p:val>
                                            <p:fltVal val="0"/>
                                          </p:val>
                                        </p:tav>
                                        <p:tav tm="100000">
                                          <p:val>
                                            <p:fltVal val="1"/>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500" fill="hold"/>
                                        <p:tgtEl>
                                          <p:spTgt spid="13"/>
                                        </p:tgtEl>
                                        <p:attrNameLst>
                                          <p:attrName>ppt_x</p:attrName>
                                        </p:attrNameLst>
                                      </p:cBhvr>
                                      <p:tavLst>
                                        <p:tav tm="0">
                                          <p:val>
                                            <p:strVal val="0-#ppt_w/2"/>
                                          </p:val>
                                        </p:tav>
                                        <p:tav tm="100000">
                                          <p:val>
                                            <p:strVal val="#ppt_x"/>
                                          </p:val>
                                        </p:tav>
                                      </p:tavLst>
                                    </p:anim>
                                    <p:anim calcmode="lin" valueType="num">
                                      <p:cBhvr additive="base">
                                        <p:cTn id="29"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Database Level Throughput Provisioning</a:t>
            </a:r>
          </a:p>
        </p:txBody>
      </p:sp>
      <p:sp>
        <p:nvSpPr>
          <p:cNvPr id="25" name="Rectangle 24">
            <a:extLst>
              <a:ext uri="{FF2B5EF4-FFF2-40B4-BE49-F238E27FC236}">
                <a16:creationId xmlns:a16="http://schemas.microsoft.com/office/drawing/2014/main" id="{649A2D5F-09AD-4DD6-ABBD-D491EC378E44}"/>
              </a:ext>
            </a:extLst>
          </p:cNvPr>
          <p:cNvSpPr/>
          <p:nvPr/>
        </p:nvSpPr>
        <p:spPr>
          <a:xfrm>
            <a:off x="2245632" y="3198790"/>
            <a:ext cx="6614981" cy="1919485"/>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6" name="Connector: Elbow 25">
            <a:extLst>
              <a:ext uri="{FF2B5EF4-FFF2-40B4-BE49-F238E27FC236}">
                <a16:creationId xmlns:a16="http://schemas.microsoft.com/office/drawing/2014/main" id="{9DE5BDB9-71D4-4224-9065-4FB8FBF0D264}"/>
              </a:ext>
            </a:extLst>
          </p:cNvPr>
          <p:cNvCxnSpPr>
            <a:cxnSpLocks/>
            <a:stCxn id="28" idx="2"/>
            <a:endCxn id="32"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7" name="Connector: Elbow 26">
            <a:extLst>
              <a:ext uri="{FF2B5EF4-FFF2-40B4-BE49-F238E27FC236}">
                <a16:creationId xmlns:a16="http://schemas.microsoft.com/office/drawing/2014/main" id="{974CEE77-30FE-4EF3-97F6-A4FC687C4E4E}"/>
              </a:ext>
            </a:extLst>
          </p:cNvPr>
          <p:cNvCxnSpPr>
            <a:cxnSpLocks/>
            <a:stCxn id="32" idx="2"/>
          </p:cNvCxnSpPr>
          <p:nvPr/>
        </p:nvCxnSpPr>
        <p:spPr>
          <a:xfrm rot="16200000" flipH="1">
            <a:off x="3219002" y="3639968"/>
            <a:ext cx="403877" cy="1128089"/>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30728B02-1A18-46D5-813C-52F03DAA0DDB}"/>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grpSp>
        <p:nvGrpSpPr>
          <p:cNvPr id="29" name="Group 28">
            <a:extLst>
              <a:ext uri="{FF2B5EF4-FFF2-40B4-BE49-F238E27FC236}">
                <a16:creationId xmlns:a16="http://schemas.microsoft.com/office/drawing/2014/main" id="{FD65E452-455B-4A3B-9224-E7DC2BA1A04B}"/>
              </a:ext>
            </a:extLst>
          </p:cNvPr>
          <p:cNvGrpSpPr/>
          <p:nvPr/>
        </p:nvGrpSpPr>
        <p:grpSpPr>
          <a:xfrm>
            <a:off x="2394952" y="3385181"/>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C4CD2FEF-751B-43F5-B343-AEBF1913446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0E683157-6BC7-45DD-B5BF-7EB268DFE92C}"/>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89222975-2695-40C8-90BB-766A33B2EAC0}"/>
                </a:ext>
              </a:extLst>
            </p:cNvPr>
            <p:cNvSpPr/>
            <p:nvPr/>
          </p:nvSpPr>
          <p:spPr>
            <a:xfrm>
              <a:off x="9117601" y="1726383"/>
              <a:ext cx="905854" cy="478410"/>
            </a:xfrm>
            <a:prstGeom prst="rect">
              <a:avLst/>
            </a:prstGeom>
            <a:solidFill>
              <a:schemeClr val="bg1"/>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cxnSp>
        <p:nvCxnSpPr>
          <p:cNvPr id="74" name="Connector: Elbow 73">
            <a:extLst>
              <a:ext uri="{FF2B5EF4-FFF2-40B4-BE49-F238E27FC236}">
                <a16:creationId xmlns:a16="http://schemas.microsoft.com/office/drawing/2014/main" id="{B796FEA1-A676-4BE0-AE9A-824C6839CC19}"/>
              </a:ext>
            </a:extLst>
          </p:cNvPr>
          <p:cNvCxnSpPr>
            <a:cxnSpLocks/>
            <a:stCxn id="32" idx="2"/>
          </p:cNvCxnSpPr>
          <p:nvPr/>
        </p:nvCxnSpPr>
        <p:spPr>
          <a:xfrm rot="16200000" flipH="1">
            <a:off x="4139729" y="2719241"/>
            <a:ext cx="403878" cy="296954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4BECA16D-2A98-4193-8594-B4F69622DDB1}"/>
              </a:ext>
            </a:extLst>
          </p:cNvPr>
          <p:cNvSpPr/>
          <p:nvPr/>
        </p:nvSpPr>
        <p:spPr>
          <a:xfrm>
            <a:off x="3474067" y="4405949"/>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97" name="Rectangle 96">
            <a:extLst>
              <a:ext uri="{FF2B5EF4-FFF2-40B4-BE49-F238E27FC236}">
                <a16:creationId xmlns:a16="http://schemas.microsoft.com/office/drawing/2014/main" id="{C3A10A1B-7811-4C92-9EEA-40DA52A3474A}"/>
              </a:ext>
            </a:extLst>
          </p:cNvPr>
          <p:cNvSpPr/>
          <p:nvPr/>
        </p:nvSpPr>
        <p:spPr>
          <a:xfrm>
            <a:off x="5401891"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cxnSp>
        <p:nvCxnSpPr>
          <p:cNvPr id="2" name="Connector: Elbow 1">
            <a:extLst>
              <a:ext uri="{FF2B5EF4-FFF2-40B4-BE49-F238E27FC236}">
                <a16:creationId xmlns:a16="http://schemas.microsoft.com/office/drawing/2014/main" id="{A9CFA490-7C0A-4B36-BE0A-E04D19FB5287}"/>
              </a:ext>
            </a:extLst>
          </p:cNvPr>
          <p:cNvCxnSpPr>
            <a:cxnSpLocks/>
          </p:cNvCxnSpPr>
          <p:nvPr/>
        </p:nvCxnSpPr>
        <p:spPr>
          <a:xfrm>
            <a:off x="4593967" y="4204011"/>
            <a:ext cx="3109042" cy="201941"/>
          </a:xfrm>
          <a:prstGeom prst="bentConnector3">
            <a:avLst>
              <a:gd name="adj1" fmla="val 100079"/>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4" name="Rectangle 3">
            <a:extLst>
              <a:ext uri="{FF2B5EF4-FFF2-40B4-BE49-F238E27FC236}">
                <a16:creationId xmlns:a16="http://schemas.microsoft.com/office/drawing/2014/main" id="{1820D20E-79BB-4F59-AE48-BD5FFFAE4FEF}"/>
              </a:ext>
            </a:extLst>
          </p:cNvPr>
          <p:cNvSpPr/>
          <p:nvPr/>
        </p:nvSpPr>
        <p:spPr>
          <a:xfrm>
            <a:off x="7278460"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12" name="Rectangle: Top Corners Rounded 11">
            <a:extLst>
              <a:ext uri="{FF2B5EF4-FFF2-40B4-BE49-F238E27FC236}">
                <a16:creationId xmlns:a16="http://schemas.microsoft.com/office/drawing/2014/main" id="{E254C2F5-6A30-43B1-9189-EF4521D73EE1}"/>
              </a:ext>
            </a:extLst>
          </p:cNvPr>
          <p:cNvSpPr/>
          <p:nvPr/>
        </p:nvSpPr>
        <p:spPr bwMode="auto">
          <a:xfrm>
            <a:off x="6776301" y="2629267"/>
            <a:ext cx="2084312"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10000 RU/s</a:t>
            </a:r>
          </a:p>
        </p:txBody>
      </p:sp>
    </p:spTree>
    <p:extLst>
      <p:ext uri="{BB962C8B-B14F-4D97-AF65-F5344CB8AC3E}">
        <p14:creationId xmlns:p14="http://schemas.microsoft.com/office/powerpoint/2010/main" val="19793540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Container Level Throughput Provisioning</a:t>
            </a:r>
          </a:p>
        </p:txBody>
      </p:sp>
      <p:sp>
        <p:nvSpPr>
          <p:cNvPr id="25" name="Rectangle 24">
            <a:extLst>
              <a:ext uri="{FF2B5EF4-FFF2-40B4-BE49-F238E27FC236}">
                <a16:creationId xmlns:a16="http://schemas.microsoft.com/office/drawing/2014/main" id="{649A2D5F-09AD-4DD6-ABBD-D491EC378E44}"/>
              </a:ext>
            </a:extLst>
          </p:cNvPr>
          <p:cNvSpPr/>
          <p:nvPr/>
        </p:nvSpPr>
        <p:spPr>
          <a:xfrm>
            <a:off x="3052194" y="4066554"/>
            <a:ext cx="1588587" cy="1051720"/>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6" name="Connector: Elbow 25">
            <a:extLst>
              <a:ext uri="{FF2B5EF4-FFF2-40B4-BE49-F238E27FC236}">
                <a16:creationId xmlns:a16="http://schemas.microsoft.com/office/drawing/2014/main" id="{9DE5BDB9-71D4-4224-9065-4FB8FBF0D264}"/>
              </a:ext>
            </a:extLst>
          </p:cNvPr>
          <p:cNvCxnSpPr>
            <a:cxnSpLocks/>
            <a:stCxn id="28" idx="2"/>
            <a:endCxn id="32"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7" name="Connector: Elbow 26">
            <a:extLst>
              <a:ext uri="{FF2B5EF4-FFF2-40B4-BE49-F238E27FC236}">
                <a16:creationId xmlns:a16="http://schemas.microsoft.com/office/drawing/2014/main" id="{974CEE77-30FE-4EF3-97F6-A4FC687C4E4E}"/>
              </a:ext>
            </a:extLst>
          </p:cNvPr>
          <p:cNvCxnSpPr>
            <a:cxnSpLocks/>
            <a:stCxn id="32" idx="2"/>
          </p:cNvCxnSpPr>
          <p:nvPr/>
        </p:nvCxnSpPr>
        <p:spPr>
          <a:xfrm rot="16200000" flipH="1">
            <a:off x="3219002" y="3639968"/>
            <a:ext cx="403877" cy="1128089"/>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30728B02-1A18-46D5-813C-52F03DAA0DDB}"/>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grpSp>
        <p:nvGrpSpPr>
          <p:cNvPr id="29" name="Group 28">
            <a:extLst>
              <a:ext uri="{FF2B5EF4-FFF2-40B4-BE49-F238E27FC236}">
                <a16:creationId xmlns:a16="http://schemas.microsoft.com/office/drawing/2014/main" id="{FD65E452-455B-4A3B-9224-E7DC2BA1A04B}"/>
              </a:ext>
            </a:extLst>
          </p:cNvPr>
          <p:cNvGrpSpPr/>
          <p:nvPr/>
        </p:nvGrpSpPr>
        <p:grpSpPr>
          <a:xfrm>
            <a:off x="2394952" y="3385181"/>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C4CD2FEF-751B-43F5-B343-AEBF1913446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0E683157-6BC7-45DD-B5BF-7EB268DFE92C}"/>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89222975-2695-40C8-90BB-766A33B2EAC0}"/>
                </a:ext>
              </a:extLst>
            </p:cNvPr>
            <p:cNvSpPr/>
            <p:nvPr/>
          </p:nvSpPr>
          <p:spPr>
            <a:xfrm>
              <a:off x="9117601" y="1726383"/>
              <a:ext cx="905854" cy="478410"/>
            </a:xfrm>
            <a:prstGeom prst="rect">
              <a:avLst/>
            </a:prstGeom>
            <a:solidFill>
              <a:schemeClr val="bg1"/>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cxnSp>
        <p:nvCxnSpPr>
          <p:cNvPr id="74" name="Connector: Elbow 73">
            <a:extLst>
              <a:ext uri="{FF2B5EF4-FFF2-40B4-BE49-F238E27FC236}">
                <a16:creationId xmlns:a16="http://schemas.microsoft.com/office/drawing/2014/main" id="{B796FEA1-A676-4BE0-AE9A-824C6839CC19}"/>
              </a:ext>
            </a:extLst>
          </p:cNvPr>
          <p:cNvCxnSpPr>
            <a:cxnSpLocks/>
            <a:stCxn id="32" idx="2"/>
          </p:cNvCxnSpPr>
          <p:nvPr/>
        </p:nvCxnSpPr>
        <p:spPr>
          <a:xfrm rot="16200000" flipH="1">
            <a:off x="4139729" y="2719241"/>
            <a:ext cx="403878" cy="296954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4BECA16D-2A98-4193-8594-B4F69622DDB1}"/>
              </a:ext>
            </a:extLst>
          </p:cNvPr>
          <p:cNvSpPr/>
          <p:nvPr/>
        </p:nvSpPr>
        <p:spPr>
          <a:xfrm>
            <a:off x="3474067" y="4405949"/>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97" name="Rectangle 96">
            <a:extLst>
              <a:ext uri="{FF2B5EF4-FFF2-40B4-BE49-F238E27FC236}">
                <a16:creationId xmlns:a16="http://schemas.microsoft.com/office/drawing/2014/main" id="{C3A10A1B-7811-4C92-9EEA-40DA52A3474A}"/>
              </a:ext>
            </a:extLst>
          </p:cNvPr>
          <p:cNvSpPr/>
          <p:nvPr/>
        </p:nvSpPr>
        <p:spPr>
          <a:xfrm>
            <a:off x="5401891"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cxnSp>
        <p:nvCxnSpPr>
          <p:cNvPr id="2" name="Connector: Elbow 1">
            <a:extLst>
              <a:ext uri="{FF2B5EF4-FFF2-40B4-BE49-F238E27FC236}">
                <a16:creationId xmlns:a16="http://schemas.microsoft.com/office/drawing/2014/main" id="{A9CFA490-7C0A-4B36-BE0A-E04D19FB5287}"/>
              </a:ext>
            </a:extLst>
          </p:cNvPr>
          <p:cNvCxnSpPr>
            <a:cxnSpLocks/>
          </p:cNvCxnSpPr>
          <p:nvPr/>
        </p:nvCxnSpPr>
        <p:spPr>
          <a:xfrm>
            <a:off x="4593967" y="4204011"/>
            <a:ext cx="3109042" cy="201941"/>
          </a:xfrm>
          <a:prstGeom prst="bentConnector3">
            <a:avLst>
              <a:gd name="adj1" fmla="val 100079"/>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4" name="Rectangle 3">
            <a:extLst>
              <a:ext uri="{FF2B5EF4-FFF2-40B4-BE49-F238E27FC236}">
                <a16:creationId xmlns:a16="http://schemas.microsoft.com/office/drawing/2014/main" id="{1820D20E-79BB-4F59-AE48-BD5FFFAE4FEF}"/>
              </a:ext>
            </a:extLst>
          </p:cNvPr>
          <p:cNvSpPr/>
          <p:nvPr/>
        </p:nvSpPr>
        <p:spPr>
          <a:xfrm>
            <a:off x="7278460"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5" name="Rectangle 4">
            <a:extLst>
              <a:ext uri="{FF2B5EF4-FFF2-40B4-BE49-F238E27FC236}">
                <a16:creationId xmlns:a16="http://schemas.microsoft.com/office/drawing/2014/main" id="{3427D0C7-126C-4D7E-A4C4-A6E43029DCA2}"/>
              </a:ext>
            </a:extLst>
          </p:cNvPr>
          <p:cNvSpPr/>
          <p:nvPr/>
        </p:nvSpPr>
        <p:spPr>
          <a:xfrm>
            <a:off x="4956853" y="4066554"/>
            <a:ext cx="1588587" cy="1051720"/>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6" name="Rectangle 5">
            <a:extLst>
              <a:ext uri="{FF2B5EF4-FFF2-40B4-BE49-F238E27FC236}">
                <a16:creationId xmlns:a16="http://schemas.microsoft.com/office/drawing/2014/main" id="{79348D9F-D03F-4230-9150-87C4589F5215}"/>
              </a:ext>
            </a:extLst>
          </p:cNvPr>
          <p:cNvSpPr/>
          <p:nvPr/>
        </p:nvSpPr>
        <p:spPr>
          <a:xfrm>
            <a:off x="6872607" y="4071317"/>
            <a:ext cx="1588587" cy="1051720"/>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11" name="Rectangle: Top Corners Rounded 10">
            <a:extLst>
              <a:ext uri="{FF2B5EF4-FFF2-40B4-BE49-F238E27FC236}">
                <a16:creationId xmlns:a16="http://schemas.microsoft.com/office/drawing/2014/main" id="{26930229-E0DA-42C8-85AC-83367AB75790}"/>
              </a:ext>
            </a:extLst>
          </p:cNvPr>
          <p:cNvSpPr/>
          <p:nvPr/>
        </p:nvSpPr>
        <p:spPr bwMode="auto">
          <a:xfrm>
            <a:off x="3033602" y="3489215"/>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1000 RU/s</a:t>
            </a:r>
          </a:p>
        </p:txBody>
      </p:sp>
      <p:sp>
        <p:nvSpPr>
          <p:cNvPr id="12" name="Rectangle: Top Corners Rounded 11">
            <a:extLst>
              <a:ext uri="{FF2B5EF4-FFF2-40B4-BE49-F238E27FC236}">
                <a16:creationId xmlns:a16="http://schemas.microsoft.com/office/drawing/2014/main" id="{79BD88DA-9CC3-469F-A5B3-06A098235DB7}"/>
              </a:ext>
            </a:extLst>
          </p:cNvPr>
          <p:cNvSpPr/>
          <p:nvPr/>
        </p:nvSpPr>
        <p:spPr bwMode="auto">
          <a:xfrm>
            <a:off x="4938261" y="3497262"/>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4000 RU/s</a:t>
            </a:r>
          </a:p>
        </p:txBody>
      </p:sp>
      <p:sp>
        <p:nvSpPr>
          <p:cNvPr id="13" name="Rectangle: Top Corners Rounded 12">
            <a:extLst>
              <a:ext uri="{FF2B5EF4-FFF2-40B4-BE49-F238E27FC236}">
                <a16:creationId xmlns:a16="http://schemas.microsoft.com/office/drawing/2014/main" id="{96A83FD4-9519-45C3-A503-F9C529BA4B43}"/>
              </a:ext>
            </a:extLst>
          </p:cNvPr>
          <p:cNvSpPr/>
          <p:nvPr/>
        </p:nvSpPr>
        <p:spPr bwMode="auto">
          <a:xfrm>
            <a:off x="6854015" y="3494775"/>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2000 RU/s</a:t>
            </a:r>
          </a:p>
        </p:txBody>
      </p:sp>
    </p:spTree>
    <p:extLst>
      <p:ext uri="{BB962C8B-B14F-4D97-AF65-F5344CB8AC3E}">
        <p14:creationId xmlns:p14="http://schemas.microsoft.com/office/powerpoint/2010/main" val="26822043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down)">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Throughput Provisioning - Mixed</a:t>
            </a:r>
          </a:p>
        </p:txBody>
      </p:sp>
      <p:sp>
        <p:nvSpPr>
          <p:cNvPr id="25" name="Rectangle 24">
            <a:extLst>
              <a:ext uri="{FF2B5EF4-FFF2-40B4-BE49-F238E27FC236}">
                <a16:creationId xmlns:a16="http://schemas.microsoft.com/office/drawing/2014/main" id="{649A2D5F-09AD-4DD6-ABBD-D491EC378E44}"/>
              </a:ext>
            </a:extLst>
          </p:cNvPr>
          <p:cNvSpPr/>
          <p:nvPr/>
        </p:nvSpPr>
        <p:spPr>
          <a:xfrm>
            <a:off x="2261259" y="3232498"/>
            <a:ext cx="4352501" cy="1885777"/>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6" name="Connector: Elbow 25">
            <a:extLst>
              <a:ext uri="{FF2B5EF4-FFF2-40B4-BE49-F238E27FC236}">
                <a16:creationId xmlns:a16="http://schemas.microsoft.com/office/drawing/2014/main" id="{9DE5BDB9-71D4-4224-9065-4FB8FBF0D264}"/>
              </a:ext>
            </a:extLst>
          </p:cNvPr>
          <p:cNvCxnSpPr>
            <a:cxnSpLocks/>
            <a:stCxn id="28" idx="2"/>
            <a:endCxn id="32"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7" name="Connector: Elbow 26">
            <a:extLst>
              <a:ext uri="{FF2B5EF4-FFF2-40B4-BE49-F238E27FC236}">
                <a16:creationId xmlns:a16="http://schemas.microsoft.com/office/drawing/2014/main" id="{974CEE77-30FE-4EF3-97F6-A4FC687C4E4E}"/>
              </a:ext>
            </a:extLst>
          </p:cNvPr>
          <p:cNvCxnSpPr>
            <a:cxnSpLocks/>
            <a:stCxn id="32" idx="2"/>
          </p:cNvCxnSpPr>
          <p:nvPr/>
        </p:nvCxnSpPr>
        <p:spPr>
          <a:xfrm rot="16200000" flipH="1">
            <a:off x="3219002" y="3639968"/>
            <a:ext cx="403877" cy="1128089"/>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30728B02-1A18-46D5-813C-52F03DAA0DDB}"/>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grpSp>
        <p:nvGrpSpPr>
          <p:cNvPr id="29" name="Group 28">
            <a:extLst>
              <a:ext uri="{FF2B5EF4-FFF2-40B4-BE49-F238E27FC236}">
                <a16:creationId xmlns:a16="http://schemas.microsoft.com/office/drawing/2014/main" id="{FD65E452-455B-4A3B-9224-E7DC2BA1A04B}"/>
              </a:ext>
            </a:extLst>
          </p:cNvPr>
          <p:cNvGrpSpPr/>
          <p:nvPr/>
        </p:nvGrpSpPr>
        <p:grpSpPr>
          <a:xfrm>
            <a:off x="2394952" y="3385181"/>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C4CD2FEF-751B-43F5-B343-AEBF1913446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0E683157-6BC7-45DD-B5BF-7EB268DFE92C}"/>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89222975-2695-40C8-90BB-766A33B2EAC0}"/>
                </a:ext>
              </a:extLst>
            </p:cNvPr>
            <p:cNvSpPr/>
            <p:nvPr/>
          </p:nvSpPr>
          <p:spPr>
            <a:xfrm>
              <a:off x="9117601" y="1726383"/>
              <a:ext cx="905854" cy="478410"/>
            </a:xfrm>
            <a:prstGeom prst="rect">
              <a:avLst/>
            </a:prstGeom>
            <a:solidFill>
              <a:schemeClr val="bg1"/>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cxnSp>
        <p:nvCxnSpPr>
          <p:cNvPr id="74" name="Connector: Elbow 73">
            <a:extLst>
              <a:ext uri="{FF2B5EF4-FFF2-40B4-BE49-F238E27FC236}">
                <a16:creationId xmlns:a16="http://schemas.microsoft.com/office/drawing/2014/main" id="{B796FEA1-A676-4BE0-AE9A-824C6839CC19}"/>
              </a:ext>
            </a:extLst>
          </p:cNvPr>
          <p:cNvCxnSpPr>
            <a:cxnSpLocks/>
            <a:stCxn id="32" idx="2"/>
          </p:cNvCxnSpPr>
          <p:nvPr/>
        </p:nvCxnSpPr>
        <p:spPr>
          <a:xfrm rot="16200000" flipH="1">
            <a:off x="4139729" y="2719241"/>
            <a:ext cx="403878" cy="296954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4BECA16D-2A98-4193-8594-B4F69622DDB1}"/>
              </a:ext>
            </a:extLst>
          </p:cNvPr>
          <p:cNvSpPr/>
          <p:nvPr/>
        </p:nvSpPr>
        <p:spPr>
          <a:xfrm>
            <a:off x="3474067" y="4405949"/>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97" name="Rectangle 96">
            <a:extLst>
              <a:ext uri="{FF2B5EF4-FFF2-40B4-BE49-F238E27FC236}">
                <a16:creationId xmlns:a16="http://schemas.microsoft.com/office/drawing/2014/main" id="{C3A10A1B-7811-4C92-9EEA-40DA52A3474A}"/>
              </a:ext>
            </a:extLst>
          </p:cNvPr>
          <p:cNvSpPr/>
          <p:nvPr/>
        </p:nvSpPr>
        <p:spPr>
          <a:xfrm>
            <a:off x="5401891"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cxnSp>
        <p:nvCxnSpPr>
          <p:cNvPr id="2" name="Connector: Elbow 1">
            <a:extLst>
              <a:ext uri="{FF2B5EF4-FFF2-40B4-BE49-F238E27FC236}">
                <a16:creationId xmlns:a16="http://schemas.microsoft.com/office/drawing/2014/main" id="{A9CFA490-7C0A-4B36-BE0A-E04D19FB5287}"/>
              </a:ext>
            </a:extLst>
          </p:cNvPr>
          <p:cNvCxnSpPr>
            <a:cxnSpLocks/>
          </p:cNvCxnSpPr>
          <p:nvPr/>
        </p:nvCxnSpPr>
        <p:spPr>
          <a:xfrm>
            <a:off x="4593967" y="4204011"/>
            <a:ext cx="3109042" cy="201941"/>
          </a:xfrm>
          <a:prstGeom prst="bentConnector3">
            <a:avLst>
              <a:gd name="adj1" fmla="val 100079"/>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4" name="Rectangle 3">
            <a:extLst>
              <a:ext uri="{FF2B5EF4-FFF2-40B4-BE49-F238E27FC236}">
                <a16:creationId xmlns:a16="http://schemas.microsoft.com/office/drawing/2014/main" id="{1820D20E-79BB-4F59-AE48-BD5FFFAE4FEF}"/>
              </a:ext>
            </a:extLst>
          </p:cNvPr>
          <p:cNvSpPr/>
          <p:nvPr/>
        </p:nvSpPr>
        <p:spPr>
          <a:xfrm>
            <a:off x="7278460"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6" name="Rectangle 5">
            <a:extLst>
              <a:ext uri="{FF2B5EF4-FFF2-40B4-BE49-F238E27FC236}">
                <a16:creationId xmlns:a16="http://schemas.microsoft.com/office/drawing/2014/main" id="{79348D9F-D03F-4230-9150-87C4589F5215}"/>
              </a:ext>
            </a:extLst>
          </p:cNvPr>
          <p:cNvSpPr/>
          <p:nvPr/>
        </p:nvSpPr>
        <p:spPr>
          <a:xfrm>
            <a:off x="6891675" y="4071317"/>
            <a:ext cx="1588587" cy="1051720"/>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9" name="Rectangle: Top Corners Rounded 8">
            <a:extLst>
              <a:ext uri="{FF2B5EF4-FFF2-40B4-BE49-F238E27FC236}">
                <a16:creationId xmlns:a16="http://schemas.microsoft.com/office/drawing/2014/main" id="{498497FC-45FF-408F-A38C-2A3E5CBBBDC0}"/>
              </a:ext>
            </a:extLst>
          </p:cNvPr>
          <p:cNvSpPr/>
          <p:nvPr/>
        </p:nvSpPr>
        <p:spPr bwMode="auto">
          <a:xfrm>
            <a:off x="5013554" y="2662034"/>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6000 RU/s</a:t>
            </a:r>
          </a:p>
        </p:txBody>
      </p:sp>
      <p:sp>
        <p:nvSpPr>
          <p:cNvPr id="10" name="Rectangle: Top Corners Rounded 9">
            <a:extLst>
              <a:ext uri="{FF2B5EF4-FFF2-40B4-BE49-F238E27FC236}">
                <a16:creationId xmlns:a16="http://schemas.microsoft.com/office/drawing/2014/main" id="{063B8D25-74A1-48B9-969A-A815BDEDEFC4}"/>
              </a:ext>
            </a:extLst>
          </p:cNvPr>
          <p:cNvSpPr/>
          <p:nvPr/>
        </p:nvSpPr>
        <p:spPr bwMode="auto">
          <a:xfrm>
            <a:off x="6873083" y="3501795"/>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2000 RU/s</a:t>
            </a:r>
          </a:p>
        </p:txBody>
      </p:sp>
    </p:spTree>
    <p:extLst>
      <p:ext uri="{BB962C8B-B14F-4D97-AF65-F5344CB8AC3E}">
        <p14:creationId xmlns:p14="http://schemas.microsoft.com/office/powerpoint/2010/main" val="24426676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058" y="4449089"/>
            <a:ext cx="3247477" cy="847540"/>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Aft>
                <a:spcPts val="612"/>
              </a:spcAft>
            </a:pPr>
            <a:r>
              <a:rPr lang="en-US" sz="1836" dirty="0">
                <a:solidFill>
                  <a:schemeClr val="bg1"/>
                </a:solidFill>
              </a:rPr>
              <a:t>Leveraging Azure Cosmos DB to automatically scale your data across the globe</a:t>
            </a:r>
          </a:p>
        </p:txBody>
      </p:sp>
      <p:sp>
        <p:nvSpPr>
          <p:cNvPr id="10" name="Title 9">
            <a:extLst>
              <a:ext uri="{FF2B5EF4-FFF2-40B4-BE49-F238E27FC236}">
                <a16:creationId xmlns:a16="http://schemas.microsoft.com/office/drawing/2014/main" id="{AAE96F5C-73F0-4011-80C2-8F47FFC018EB}"/>
              </a:ext>
            </a:extLst>
          </p:cNvPr>
          <p:cNvSpPr>
            <a:spLocks noGrp="1"/>
          </p:cNvSpPr>
          <p:nvPr>
            <p:ph type="title"/>
          </p:nvPr>
        </p:nvSpPr>
        <p:spPr>
          <a:xfrm>
            <a:off x="600059" y="2756980"/>
            <a:ext cx="3247476" cy="1477328"/>
          </a:xfrm>
        </p:spPr>
        <p:txBody>
          <a:bodyPr/>
          <a:lstStyle/>
          <a:p>
            <a:pPr algn="ctr"/>
            <a:r>
              <a:rPr kumimoji="0" lang="en-US" sz="4800" b="0" i="0" u="none" strike="noStrike" kern="1200" cap="none" spc="0" normalizeH="0" baseline="0" noProof="0" dirty="0">
                <a:ln>
                  <a:noFill/>
                </a:ln>
                <a:solidFill>
                  <a:srgbClr val="50E6FF"/>
                </a:solidFill>
                <a:effectLst/>
                <a:uLnTx/>
                <a:uFillTx/>
                <a:latin typeface="Segoe UI"/>
                <a:ea typeface="+mn-ea"/>
                <a:cs typeface="+mn-cs"/>
              </a:rPr>
              <a:t>Resource Model</a:t>
            </a:r>
          </a:p>
        </p:txBody>
      </p:sp>
      <p:grpSp>
        <p:nvGrpSpPr>
          <p:cNvPr id="2" name="Group 1">
            <a:extLst>
              <a:ext uri="{FF2B5EF4-FFF2-40B4-BE49-F238E27FC236}">
                <a16:creationId xmlns:a16="http://schemas.microsoft.com/office/drawing/2014/main" id="{0E24A89A-FF47-4D9C-B508-84C754E8C6D7}"/>
              </a:ext>
            </a:extLst>
          </p:cNvPr>
          <p:cNvGrpSpPr/>
          <p:nvPr/>
        </p:nvGrpSpPr>
        <p:grpSpPr>
          <a:xfrm>
            <a:off x="5966708" y="1348493"/>
            <a:ext cx="4770631" cy="4297538"/>
            <a:chOff x="6576011" y="1958482"/>
            <a:chExt cx="3864148" cy="3480949"/>
          </a:xfrm>
        </p:grpSpPr>
        <p:cxnSp>
          <p:nvCxnSpPr>
            <p:cNvPr id="40" name="Connector: Elbow 39">
              <a:extLst>
                <a:ext uri="{FF2B5EF4-FFF2-40B4-BE49-F238E27FC236}">
                  <a16:creationId xmlns:a16="http://schemas.microsoft.com/office/drawing/2014/main" id="{6395D46F-2ACA-434D-867E-5105D0A48896}"/>
                </a:ext>
              </a:extLst>
            </p:cNvPr>
            <p:cNvCxnSpPr>
              <a:cxnSpLocks/>
              <a:stCxn id="42" idx="2"/>
              <a:endCxn id="47" idx="1"/>
            </p:cNvCxnSpPr>
            <p:nvPr/>
          </p:nvCxnSpPr>
          <p:spPr>
            <a:xfrm rot="16200000" flipH="1">
              <a:off x="6854717" y="2611112"/>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41" name="Connector: Elbow 40">
              <a:extLst>
                <a:ext uri="{FF2B5EF4-FFF2-40B4-BE49-F238E27FC236}">
                  <a16:creationId xmlns:a16="http://schemas.microsoft.com/office/drawing/2014/main" id="{08354BAC-34CF-4131-9339-454D60E0BF20}"/>
                </a:ext>
              </a:extLst>
            </p:cNvPr>
            <p:cNvCxnSpPr>
              <a:cxnSpLocks/>
              <a:stCxn id="47" idx="2"/>
              <a:endCxn id="51" idx="1"/>
            </p:cNvCxnSpPr>
            <p:nvPr/>
          </p:nvCxnSpPr>
          <p:spPr>
            <a:xfrm rot="16200000" flipH="1">
              <a:off x="7780829" y="3551972"/>
              <a:ext cx="761641"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42" name="Rectangle 41">
              <a:extLst>
                <a:ext uri="{FF2B5EF4-FFF2-40B4-BE49-F238E27FC236}">
                  <a16:creationId xmlns:a16="http://schemas.microsoft.com/office/drawing/2014/main" id="{0AEBEB44-4E9C-4A0F-B547-D228F7EEEF90}"/>
                </a:ext>
              </a:extLst>
            </p:cNvPr>
            <p:cNvSpPr/>
            <p:nvPr/>
          </p:nvSpPr>
          <p:spPr>
            <a:xfrm>
              <a:off x="6576011" y="1958482"/>
              <a:ext cx="905854" cy="478410"/>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Account</a:t>
              </a:r>
            </a:p>
          </p:txBody>
        </p:sp>
        <p:cxnSp>
          <p:nvCxnSpPr>
            <p:cNvPr id="43" name="Connector: Elbow 42">
              <a:extLst>
                <a:ext uri="{FF2B5EF4-FFF2-40B4-BE49-F238E27FC236}">
                  <a16:creationId xmlns:a16="http://schemas.microsoft.com/office/drawing/2014/main" id="{00BD16E2-686A-4A84-8200-B185DF2727C3}"/>
                </a:ext>
              </a:extLst>
            </p:cNvPr>
            <p:cNvCxnSpPr>
              <a:cxnSpLocks/>
              <a:stCxn id="51" idx="2"/>
              <a:endCxn id="56" idx="1"/>
            </p:cNvCxnSpPr>
            <p:nvPr/>
          </p:nvCxnSpPr>
          <p:spPr>
            <a:xfrm rot="16200000" flipH="1">
              <a:off x="8766926" y="4552819"/>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44" name="Group 43">
              <a:extLst>
                <a:ext uri="{FF2B5EF4-FFF2-40B4-BE49-F238E27FC236}">
                  <a16:creationId xmlns:a16="http://schemas.microsoft.com/office/drawing/2014/main" id="{9AEFBA9D-1511-4DC0-ADA4-ADF05F9C26F0}"/>
                </a:ext>
              </a:extLst>
            </p:cNvPr>
            <p:cNvGrpSpPr/>
            <p:nvPr/>
          </p:nvGrpSpPr>
          <p:grpSpPr>
            <a:xfrm>
              <a:off x="7442137" y="2832886"/>
              <a:ext cx="1025826" cy="604852"/>
              <a:chOff x="9117601" y="1599941"/>
              <a:chExt cx="1025826" cy="604852"/>
            </a:xfrm>
            <a:solidFill>
              <a:schemeClr val="bg1">
                <a:lumMod val="95000"/>
              </a:schemeClr>
            </a:solidFill>
          </p:grpSpPr>
          <p:sp>
            <p:nvSpPr>
              <p:cNvPr id="45" name="Rectangle 44">
                <a:extLst>
                  <a:ext uri="{FF2B5EF4-FFF2-40B4-BE49-F238E27FC236}">
                    <a16:creationId xmlns:a16="http://schemas.microsoft.com/office/drawing/2014/main" id="{54C03A3C-A17E-4EB2-AFA8-62282C03A3A7}"/>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46" name="Rectangle 45">
                <a:extLst>
                  <a:ext uri="{FF2B5EF4-FFF2-40B4-BE49-F238E27FC236}">
                    <a16:creationId xmlns:a16="http://schemas.microsoft.com/office/drawing/2014/main" id="{442569D6-E24F-4FA6-BA76-1B8E13B9A39F}"/>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47" name="Rectangle 46">
                <a:extLst>
                  <a:ext uri="{FF2B5EF4-FFF2-40B4-BE49-F238E27FC236}">
                    <a16:creationId xmlns:a16="http://schemas.microsoft.com/office/drawing/2014/main" id="{75414F29-5509-466F-AA00-F95B80D564AD}"/>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grpSp>
        <p:grpSp>
          <p:nvGrpSpPr>
            <p:cNvPr id="48" name="Group 47">
              <a:extLst>
                <a:ext uri="{FF2B5EF4-FFF2-40B4-BE49-F238E27FC236}">
                  <a16:creationId xmlns:a16="http://schemas.microsoft.com/office/drawing/2014/main" id="{BF7BC90D-E63E-409C-A166-597FD4D89E27}"/>
                </a:ext>
              </a:extLst>
            </p:cNvPr>
            <p:cNvGrpSpPr/>
            <p:nvPr/>
          </p:nvGrpSpPr>
          <p:grpSpPr>
            <a:xfrm>
              <a:off x="8428235" y="3833732"/>
              <a:ext cx="1025826" cy="604852"/>
              <a:chOff x="9117601" y="1599941"/>
              <a:chExt cx="1025826" cy="604852"/>
            </a:xfrm>
            <a:solidFill>
              <a:schemeClr val="bg1">
                <a:lumMod val="95000"/>
              </a:schemeClr>
            </a:solidFill>
          </p:grpSpPr>
          <p:sp>
            <p:nvSpPr>
              <p:cNvPr id="49" name="Rectangle 48">
                <a:extLst>
                  <a:ext uri="{FF2B5EF4-FFF2-40B4-BE49-F238E27FC236}">
                    <a16:creationId xmlns:a16="http://schemas.microsoft.com/office/drawing/2014/main" id="{7AA20D01-CC25-49A2-9F71-63818F9C3B82}"/>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50" name="Rectangle 49">
                <a:extLst>
                  <a:ext uri="{FF2B5EF4-FFF2-40B4-BE49-F238E27FC236}">
                    <a16:creationId xmlns:a16="http://schemas.microsoft.com/office/drawing/2014/main" id="{EF6A521E-26DF-47B0-A141-1551FA0C70B8}"/>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51" name="Rectangle 50">
                <a:extLst>
                  <a:ext uri="{FF2B5EF4-FFF2-40B4-BE49-F238E27FC236}">
                    <a16:creationId xmlns:a16="http://schemas.microsoft.com/office/drawing/2014/main" id="{CF5BAC6E-C3D1-45F3-91FC-790B78FC5ADC}"/>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78D7"/>
                    </a:solidFill>
                    <a:effectLst/>
                    <a:uLnTx/>
                    <a:uFillTx/>
                    <a:latin typeface="Segoe UI Semilight"/>
                    <a:ea typeface="+mn-ea"/>
                    <a:cs typeface="Segoe UI Light" panose="020B0502040204020203" pitchFamily="34" charset="0"/>
                  </a:rPr>
                  <a:t>Container</a:t>
                </a:r>
              </a:p>
            </p:txBody>
          </p:sp>
        </p:grpSp>
        <p:grpSp>
          <p:nvGrpSpPr>
            <p:cNvPr id="52" name="Group 51">
              <a:extLst>
                <a:ext uri="{FF2B5EF4-FFF2-40B4-BE49-F238E27FC236}">
                  <a16:creationId xmlns:a16="http://schemas.microsoft.com/office/drawing/2014/main" id="{CA8601B6-4BA0-4612-A8A8-F632567E0B4D}"/>
                </a:ext>
              </a:extLst>
            </p:cNvPr>
            <p:cNvGrpSpPr/>
            <p:nvPr/>
          </p:nvGrpSpPr>
          <p:grpSpPr>
            <a:xfrm>
              <a:off x="9414333" y="4834579"/>
              <a:ext cx="1025826" cy="604852"/>
              <a:chOff x="9117601" y="1599941"/>
              <a:chExt cx="1025826" cy="604852"/>
            </a:xfrm>
            <a:solidFill>
              <a:schemeClr val="bg1">
                <a:lumMod val="95000"/>
              </a:schemeClr>
            </a:solidFill>
          </p:grpSpPr>
          <p:sp>
            <p:nvSpPr>
              <p:cNvPr id="54" name="Rectangle 53">
                <a:extLst>
                  <a:ext uri="{FF2B5EF4-FFF2-40B4-BE49-F238E27FC236}">
                    <a16:creationId xmlns:a16="http://schemas.microsoft.com/office/drawing/2014/main" id="{B4759E2D-9EC5-4314-8A7E-5D47FF59511A}"/>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55" name="Rectangle 54">
                <a:extLst>
                  <a:ext uri="{FF2B5EF4-FFF2-40B4-BE49-F238E27FC236}">
                    <a16:creationId xmlns:a16="http://schemas.microsoft.com/office/drawing/2014/main" id="{980ED2F0-2398-4072-8389-451FC0763FFF}"/>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56" name="Rectangle 55">
                <a:extLst>
                  <a:ext uri="{FF2B5EF4-FFF2-40B4-BE49-F238E27FC236}">
                    <a16:creationId xmlns:a16="http://schemas.microsoft.com/office/drawing/2014/main" id="{404B09FB-29AC-4E40-AC26-AA7E990953B2}"/>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Item</a:t>
                </a:r>
              </a:p>
            </p:txBody>
          </p:sp>
        </p:grpSp>
      </p:grpSp>
    </p:spTree>
    <p:extLst>
      <p:ext uri="{BB962C8B-B14F-4D97-AF65-F5344CB8AC3E}">
        <p14:creationId xmlns:p14="http://schemas.microsoft.com/office/powerpoint/2010/main" val="3598720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21197F8-F4A8-4958-A6F9-A9CD28E5C9FA}"/>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856" y="2163718"/>
            <a:ext cx="4984410" cy="234038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defTabSz="951304">
              <a:spcAft>
                <a:spcPts val="612"/>
              </a:spcAft>
              <a:buFont typeface="Arial" panose="020B0604020202020204" pitchFamily="34" charset="0"/>
              <a:buChar char="•"/>
            </a:pPr>
            <a:r>
              <a:rPr lang="en-US" sz="2448" dirty="0">
                <a:solidFill>
                  <a:srgbClr val="50E6FF"/>
                </a:solidFill>
              </a:rPr>
              <a:t>No need to provision throughput</a:t>
            </a:r>
          </a:p>
          <a:p>
            <a:pPr marL="294675" indent="-294675" defTabSz="951304">
              <a:spcAft>
                <a:spcPts val="612"/>
              </a:spcAft>
              <a:buFont typeface="Arial" panose="020B0604020202020204" pitchFamily="34" charset="0"/>
              <a:buChar char="•"/>
            </a:pPr>
            <a:r>
              <a:rPr lang="en-US" sz="2448" dirty="0">
                <a:solidFill>
                  <a:prstClr val="white"/>
                </a:solidFill>
              </a:rPr>
              <a:t>Pay for each and every transaction based on actual RU consumed</a:t>
            </a:r>
          </a:p>
          <a:p>
            <a:pPr marL="294675" indent="-294675" defTabSz="951304">
              <a:spcAft>
                <a:spcPts val="612"/>
              </a:spcAft>
              <a:buFont typeface="Arial" panose="020B0604020202020204" pitchFamily="34" charset="0"/>
              <a:buChar char="•"/>
            </a:pPr>
            <a:r>
              <a:rPr lang="en-US" sz="2448" dirty="0">
                <a:solidFill>
                  <a:prstClr val="white"/>
                </a:solidFill>
              </a:rPr>
              <a:t>Maximum throughput: 5000 RU/s</a:t>
            </a:r>
          </a:p>
          <a:p>
            <a:pPr marL="294675" indent="-294675" defTabSz="951304">
              <a:spcAft>
                <a:spcPts val="612"/>
              </a:spcAft>
              <a:buFont typeface="Arial" panose="020B0604020202020204" pitchFamily="34" charset="0"/>
              <a:buChar char="•"/>
            </a:pPr>
            <a:r>
              <a:rPr lang="en-US" sz="2448" dirty="0">
                <a:solidFill>
                  <a:prstClr val="white"/>
                </a:solidFill>
              </a:rPr>
              <a:t>Maximum storage: 20GB</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390332"/>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a:t>
            </a:r>
          </a:p>
        </p:txBody>
      </p:sp>
      <p:graphicFrame>
        <p:nvGraphicFramePr>
          <p:cNvPr id="7" name="Chart 6">
            <a:extLst>
              <a:ext uri="{FF2B5EF4-FFF2-40B4-BE49-F238E27FC236}">
                <a16:creationId xmlns:a16="http://schemas.microsoft.com/office/drawing/2014/main" id="{989B8AD9-EB57-4422-B039-5D3C4B4D0292}"/>
              </a:ext>
            </a:extLst>
          </p:cNvPr>
          <p:cNvGraphicFramePr>
            <a:graphicFrameLocks/>
          </p:cNvGraphicFramePr>
          <p:nvPr>
            <p:extLst>
              <p:ext uri="{D42A27DB-BD31-4B8C-83A1-F6EECF244321}">
                <p14:modId xmlns:p14="http://schemas.microsoft.com/office/powerpoint/2010/main" val="652479717"/>
              </p:ext>
            </p:extLst>
          </p:nvPr>
        </p:nvGraphicFramePr>
        <p:xfrm>
          <a:off x="7201441" y="390332"/>
          <a:ext cx="4822919" cy="6079048"/>
        </p:xfrm>
        <a:graphic>
          <a:graphicData uri="http://schemas.openxmlformats.org/drawingml/2006/chart">
            <c:chart xmlns:c="http://schemas.openxmlformats.org/drawingml/2006/chart" xmlns:r="http://schemas.openxmlformats.org/officeDocument/2006/relationships" r:id="rId3"/>
          </a:graphicData>
        </a:graphic>
      </p:graphicFrame>
      <p:sp>
        <p:nvSpPr>
          <p:cNvPr id="19" name="Rectangle: Rounded Corners 18">
            <a:extLst>
              <a:ext uri="{FF2B5EF4-FFF2-40B4-BE49-F238E27FC236}">
                <a16:creationId xmlns:a16="http://schemas.microsoft.com/office/drawing/2014/main" id="{204B2EDD-B4AF-4513-AC0C-78A8E405BE70}"/>
              </a:ext>
            </a:extLst>
          </p:cNvPr>
          <p:cNvSpPr/>
          <p:nvPr/>
        </p:nvSpPr>
        <p:spPr bwMode="auto">
          <a:xfrm>
            <a:off x="11680973" y="275670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6" name="Rectangle: Rounded Corners 35">
            <a:extLst>
              <a:ext uri="{FF2B5EF4-FFF2-40B4-BE49-F238E27FC236}">
                <a16:creationId xmlns:a16="http://schemas.microsoft.com/office/drawing/2014/main" id="{56DDBC93-0DFC-44D6-9D61-0D220D54047F}"/>
              </a:ext>
            </a:extLst>
          </p:cNvPr>
          <p:cNvSpPr/>
          <p:nvPr/>
        </p:nvSpPr>
        <p:spPr bwMode="auto">
          <a:xfrm>
            <a:off x="9567180" y="3333910"/>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7" name="Rectangle: Rounded Corners 36">
            <a:extLst>
              <a:ext uri="{FF2B5EF4-FFF2-40B4-BE49-F238E27FC236}">
                <a16:creationId xmlns:a16="http://schemas.microsoft.com/office/drawing/2014/main" id="{39E09622-628F-4505-86D4-B3F237F4B3CC}"/>
              </a:ext>
            </a:extLst>
          </p:cNvPr>
          <p:cNvSpPr/>
          <p:nvPr/>
        </p:nvSpPr>
        <p:spPr bwMode="auto">
          <a:xfrm>
            <a:off x="8701553" y="405210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8" name="Rectangle: Rounded Corners 37">
            <a:extLst>
              <a:ext uri="{FF2B5EF4-FFF2-40B4-BE49-F238E27FC236}">
                <a16:creationId xmlns:a16="http://schemas.microsoft.com/office/drawing/2014/main" id="{DF3FDECE-0EBD-4E80-A0DE-0C2C7DCBFDF3}"/>
              </a:ext>
            </a:extLst>
          </p:cNvPr>
          <p:cNvSpPr/>
          <p:nvPr/>
        </p:nvSpPr>
        <p:spPr bwMode="auto">
          <a:xfrm>
            <a:off x="10362956" y="4321222"/>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9" name="Rectangle: Rounded Corners 38">
            <a:extLst>
              <a:ext uri="{FF2B5EF4-FFF2-40B4-BE49-F238E27FC236}">
                <a16:creationId xmlns:a16="http://schemas.microsoft.com/office/drawing/2014/main" id="{3ED47C03-47FF-4CA3-B2EA-B3C7CF28353E}"/>
              </a:ext>
            </a:extLst>
          </p:cNvPr>
          <p:cNvSpPr/>
          <p:nvPr/>
        </p:nvSpPr>
        <p:spPr bwMode="auto">
          <a:xfrm>
            <a:off x="8236733" y="498174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0" name="Rectangle: Rounded Corners 39">
            <a:extLst>
              <a:ext uri="{FF2B5EF4-FFF2-40B4-BE49-F238E27FC236}">
                <a16:creationId xmlns:a16="http://schemas.microsoft.com/office/drawing/2014/main" id="{6D2554C5-E5AE-4AFF-982C-05D585EF408A}"/>
              </a:ext>
            </a:extLst>
          </p:cNvPr>
          <p:cNvSpPr/>
          <p:nvPr/>
        </p:nvSpPr>
        <p:spPr bwMode="auto">
          <a:xfrm>
            <a:off x="9969795" y="553038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1" name="Rectangle: Rounded Corners 40">
            <a:extLst>
              <a:ext uri="{FF2B5EF4-FFF2-40B4-BE49-F238E27FC236}">
                <a16:creationId xmlns:a16="http://schemas.microsoft.com/office/drawing/2014/main" id="{55EB3D12-4DE6-48C7-90FB-19C2A32B6746}"/>
              </a:ext>
            </a:extLst>
          </p:cNvPr>
          <p:cNvSpPr/>
          <p:nvPr/>
        </p:nvSpPr>
        <p:spPr bwMode="auto">
          <a:xfrm>
            <a:off x="7802393" y="240618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2" name="Rectangle: Rounded Corners 41">
            <a:extLst>
              <a:ext uri="{FF2B5EF4-FFF2-40B4-BE49-F238E27FC236}">
                <a16:creationId xmlns:a16="http://schemas.microsoft.com/office/drawing/2014/main" id="{2B66A7FB-7603-4D59-A101-E25D40F8AEC6}"/>
              </a:ext>
            </a:extLst>
          </p:cNvPr>
          <p:cNvSpPr/>
          <p:nvPr/>
        </p:nvSpPr>
        <p:spPr bwMode="auto">
          <a:xfrm>
            <a:off x="8358166" y="2105182"/>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3" name="Rectangle: Rounded Corners 42">
            <a:extLst>
              <a:ext uri="{FF2B5EF4-FFF2-40B4-BE49-F238E27FC236}">
                <a16:creationId xmlns:a16="http://schemas.microsoft.com/office/drawing/2014/main" id="{3F06805A-1752-4C7A-A6B2-67BF91364718}"/>
              </a:ext>
            </a:extLst>
          </p:cNvPr>
          <p:cNvSpPr/>
          <p:nvPr/>
        </p:nvSpPr>
        <p:spPr bwMode="auto">
          <a:xfrm>
            <a:off x="8777753" y="108792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169797851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2004D39-7FF4-40F1-8F27-FA6EF9154078}"/>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aphicFrame>
        <p:nvGraphicFramePr>
          <p:cNvPr id="6" name="Chart 5">
            <a:extLst>
              <a:ext uri="{FF2B5EF4-FFF2-40B4-BE49-F238E27FC236}">
                <a16:creationId xmlns:a16="http://schemas.microsoft.com/office/drawing/2014/main" id="{5D4C64D1-F8C5-4132-9BAD-CAD2DEBB81FE}"/>
              </a:ext>
            </a:extLst>
          </p:cNvPr>
          <p:cNvGraphicFramePr>
            <a:graphicFrameLocks/>
          </p:cNvGraphicFramePr>
          <p:nvPr/>
        </p:nvGraphicFramePr>
        <p:xfrm>
          <a:off x="-114512" y="1440153"/>
          <a:ext cx="12693268" cy="5137993"/>
        </p:xfrm>
        <a:graphic>
          <a:graphicData uri="http://schemas.openxmlformats.org/drawingml/2006/chart">
            <c:chart xmlns:c="http://schemas.openxmlformats.org/drawingml/2006/chart" xmlns:r="http://schemas.openxmlformats.org/officeDocument/2006/relationships" r:id="rId3"/>
          </a:graphicData>
        </a:graphic>
      </p:graphicFrame>
      <p:sp>
        <p:nvSpPr>
          <p:cNvPr id="4" name="Title 1">
            <a:extLst>
              <a:ext uri="{FF2B5EF4-FFF2-40B4-BE49-F238E27FC236}">
                <a16:creationId xmlns:a16="http://schemas.microsoft.com/office/drawing/2014/main" id="{707A8847-7229-4143-90A7-DAF632ED39CB}"/>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 </a:t>
            </a:r>
          </a:p>
        </p:txBody>
      </p:sp>
    </p:spTree>
    <p:extLst>
      <p:ext uri="{BB962C8B-B14F-4D97-AF65-F5344CB8AC3E}">
        <p14:creationId xmlns:p14="http://schemas.microsoft.com/office/powerpoint/2010/main" val="21461344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B52F4055-AAF9-4E7C-B879-56ABF6448FF7}"/>
              </a:ext>
            </a:extLst>
          </p:cNvPr>
          <p:cNvGraphicFramePr>
            <a:graphicFrameLocks/>
          </p:cNvGraphicFramePr>
          <p:nvPr/>
        </p:nvGraphicFramePr>
        <p:xfrm>
          <a:off x="-114512" y="1440153"/>
          <a:ext cx="12693268" cy="5137993"/>
        </p:xfrm>
        <a:graphic>
          <a:graphicData uri="http://schemas.openxmlformats.org/drawingml/2006/chart">
            <c:chart xmlns:c="http://schemas.openxmlformats.org/drawingml/2006/chart" xmlns:r="http://schemas.openxmlformats.org/officeDocument/2006/relationships" r:id="rId3"/>
          </a:graphicData>
        </a:graphic>
      </p:graphicFrame>
      <p:sp>
        <p:nvSpPr>
          <p:cNvPr id="5" name="Rectangle: Rounded Corners 4">
            <a:extLst>
              <a:ext uri="{FF2B5EF4-FFF2-40B4-BE49-F238E27FC236}">
                <a16:creationId xmlns:a16="http://schemas.microsoft.com/office/drawing/2014/main" id="{6F79CEB8-22E8-4363-B51E-0909AD6DF276}"/>
              </a:ext>
            </a:extLst>
          </p:cNvPr>
          <p:cNvSpPr/>
          <p:nvPr/>
        </p:nvSpPr>
        <p:spPr bwMode="auto">
          <a:xfrm>
            <a:off x="762635" y="2058934"/>
            <a:ext cx="5732760" cy="640427"/>
          </a:xfrm>
          <a:prstGeom prst="roundRect">
            <a:avLst/>
          </a:prstGeom>
          <a:solidFill>
            <a:schemeClr val="tx1">
              <a:lumMod val="50000"/>
              <a:lumOff val="50000"/>
            </a:schemeClr>
          </a:solidFill>
          <a:ln w="9525" cap="flat" cmpd="sng" algn="ctr">
            <a:solidFill>
              <a:srgbClr val="EBEBEB">
                <a:lumMod val="50000"/>
              </a:srgbClr>
            </a:solidFill>
            <a:prstDash val="solid"/>
          </a:ln>
          <a:effectLst>
            <a:outerShdw blurRad="63500" sx="102000" sy="102000" algn="ctr" rotWithShape="0">
              <a:prstClr val="black">
                <a:alpha val="40000"/>
              </a:prstClr>
            </a:outerShdw>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cs typeface="Segoe UI" pitchFamily="34" charset="0"/>
              </a:rPr>
              <a:t>If </a:t>
            </a:r>
            <a:r>
              <a:rPr lang="en-US" sz="2400" b="1" kern="0" dirty="0" err="1">
                <a:gradFill>
                  <a:gsLst>
                    <a:gs pos="0">
                      <a:srgbClr val="FFFFFF"/>
                    </a:gs>
                    <a:gs pos="100000">
                      <a:srgbClr val="FFFFFF"/>
                    </a:gs>
                  </a:gsLst>
                  <a:lin ang="5400000" scaled="0"/>
                </a:gradFill>
                <a:latin typeface="Segoe UI"/>
                <a:cs typeface="Segoe UI" pitchFamily="34" charset="0"/>
              </a:rPr>
              <a:t>Autoscale</a:t>
            </a:r>
            <a:r>
              <a:rPr lang="en-US" sz="2400" kern="0" dirty="0">
                <a:gradFill>
                  <a:gsLst>
                    <a:gs pos="0">
                      <a:srgbClr val="FFFFFF"/>
                    </a:gs>
                    <a:gs pos="100000">
                      <a:srgbClr val="FFFFFF"/>
                    </a:gs>
                  </a:gsLst>
                  <a:lin ang="5400000" scaled="0"/>
                </a:gradFill>
                <a:latin typeface="Segoe UI"/>
                <a:cs typeface="Segoe UI" pitchFamily="34" charset="0"/>
              </a:rPr>
              <a:t> provisioned throughput</a:t>
            </a:r>
          </a:p>
        </p:txBody>
      </p:sp>
      <p:sp>
        <p:nvSpPr>
          <p:cNvPr id="3" name="Rectangle 2">
            <a:extLst>
              <a:ext uri="{FF2B5EF4-FFF2-40B4-BE49-F238E27FC236}">
                <a16:creationId xmlns:a16="http://schemas.microsoft.com/office/drawing/2014/main" id="{59CA2B6B-BF11-4DF1-AB13-E24451456A6C}"/>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 name="Title 1">
            <a:extLst>
              <a:ext uri="{FF2B5EF4-FFF2-40B4-BE49-F238E27FC236}">
                <a16:creationId xmlns:a16="http://schemas.microsoft.com/office/drawing/2014/main" id="{0395D8CF-70A8-4014-8A74-3CA2D755D780}"/>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 </a:t>
            </a:r>
          </a:p>
        </p:txBody>
      </p:sp>
    </p:spTree>
    <p:extLst>
      <p:ext uri="{BB962C8B-B14F-4D97-AF65-F5344CB8AC3E}">
        <p14:creationId xmlns:p14="http://schemas.microsoft.com/office/powerpoint/2010/main" val="16325968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473DDE9C-EB51-47E6-B677-19E32BD6B936}"/>
              </a:ext>
            </a:extLst>
          </p:cNvPr>
          <p:cNvGraphicFramePr>
            <a:graphicFrameLocks/>
          </p:cNvGraphicFramePr>
          <p:nvPr/>
        </p:nvGraphicFramePr>
        <p:xfrm>
          <a:off x="-114512" y="1440153"/>
          <a:ext cx="12693268" cy="5137993"/>
        </p:xfrm>
        <a:graphic>
          <a:graphicData uri="http://schemas.openxmlformats.org/drawingml/2006/chart">
            <c:chart xmlns:c="http://schemas.openxmlformats.org/drawingml/2006/chart" xmlns:r="http://schemas.openxmlformats.org/officeDocument/2006/relationships" r:id="rId3"/>
          </a:graphicData>
        </a:graphic>
      </p:graphicFrame>
      <p:cxnSp>
        <p:nvCxnSpPr>
          <p:cNvPr id="5" name="Straight Arrow Connector 4">
            <a:extLst>
              <a:ext uri="{FF2B5EF4-FFF2-40B4-BE49-F238E27FC236}">
                <a16:creationId xmlns:a16="http://schemas.microsoft.com/office/drawing/2014/main" id="{5D13A8F7-2C91-43EB-A3A1-AC4176E973CF}"/>
              </a:ext>
            </a:extLst>
          </p:cNvPr>
          <p:cNvCxnSpPr/>
          <p:nvPr/>
        </p:nvCxnSpPr>
        <p:spPr>
          <a:xfrm>
            <a:off x="3734153" y="3253774"/>
            <a:ext cx="289519" cy="0"/>
          </a:xfrm>
          <a:prstGeom prst="straightConnector1">
            <a:avLst/>
          </a:prstGeom>
          <a:ln w="31750">
            <a:solidFill>
              <a:srgbClr val="479AD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E988A86A-3C05-479C-A449-9C3ECEDEA508}"/>
              </a:ext>
            </a:extLst>
          </p:cNvPr>
          <p:cNvCxnSpPr>
            <a:cxnSpLocks/>
          </p:cNvCxnSpPr>
          <p:nvPr/>
        </p:nvCxnSpPr>
        <p:spPr>
          <a:xfrm>
            <a:off x="4831277" y="6011824"/>
            <a:ext cx="0" cy="419040"/>
          </a:xfrm>
          <a:prstGeom prst="straightConnector1">
            <a:avLst/>
          </a:prstGeom>
          <a:ln w="31750">
            <a:solidFill>
              <a:srgbClr val="479AD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9D060A7-8E74-4986-8122-09258433FD9E}"/>
              </a:ext>
            </a:extLst>
          </p:cNvPr>
          <p:cNvSpPr txBox="1"/>
          <p:nvPr/>
        </p:nvSpPr>
        <p:spPr>
          <a:xfrm>
            <a:off x="4735089" y="5967454"/>
            <a:ext cx="1073790" cy="544688"/>
          </a:xfrm>
          <a:prstGeom prst="rect">
            <a:avLst/>
          </a:prstGeom>
          <a:noFill/>
          <a:ln>
            <a:noFill/>
          </a:ln>
        </p:spPr>
        <p:txBody>
          <a:bodyPr wrap="square" lIns="182854" tIns="146283" rIns="182854" bIns="146283" rtlCol="0">
            <a:spAutoFit/>
          </a:bodyPr>
          <a:lstStyle/>
          <a:p>
            <a:pPr defTabSz="932563">
              <a:lnSpc>
                <a:spcPct val="90000"/>
              </a:lnSpc>
              <a:spcAft>
                <a:spcPts val="600"/>
              </a:spcAft>
            </a:pPr>
            <a:r>
              <a:rPr lang="en-US">
                <a:solidFill>
                  <a:srgbClr val="479AD1"/>
                </a:solidFill>
                <a:latin typeface="Segoe UI"/>
              </a:rPr>
              <a:t>10%</a:t>
            </a:r>
          </a:p>
        </p:txBody>
      </p:sp>
      <p:sp>
        <p:nvSpPr>
          <p:cNvPr id="8" name="TextBox 7">
            <a:extLst>
              <a:ext uri="{FF2B5EF4-FFF2-40B4-BE49-F238E27FC236}">
                <a16:creationId xmlns:a16="http://schemas.microsoft.com/office/drawing/2014/main" id="{53EEE490-7CEA-4B28-821E-7564C51A566B}"/>
              </a:ext>
            </a:extLst>
          </p:cNvPr>
          <p:cNvSpPr txBox="1"/>
          <p:nvPr/>
        </p:nvSpPr>
        <p:spPr>
          <a:xfrm>
            <a:off x="3251780" y="2709088"/>
            <a:ext cx="1254264" cy="544688"/>
          </a:xfrm>
          <a:prstGeom prst="rect">
            <a:avLst/>
          </a:prstGeom>
          <a:noFill/>
          <a:ln>
            <a:noFill/>
          </a:ln>
        </p:spPr>
        <p:txBody>
          <a:bodyPr wrap="square" lIns="182854" tIns="146283" rIns="182854" bIns="146283" rtlCol="0">
            <a:spAutoFit/>
          </a:bodyPr>
          <a:lstStyle/>
          <a:p>
            <a:pPr algn="ctr" defTabSz="932563">
              <a:lnSpc>
                <a:spcPct val="90000"/>
              </a:lnSpc>
              <a:spcAft>
                <a:spcPts val="600"/>
              </a:spcAft>
            </a:pPr>
            <a:r>
              <a:rPr lang="en-US" dirty="0">
                <a:solidFill>
                  <a:srgbClr val="479AD1"/>
                </a:solidFill>
                <a:latin typeface="Segoe UI"/>
              </a:rPr>
              <a:t>1 hour</a:t>
            </a:r>
          </a:p>
        </p:txBody>
      </p:sp>
      <p:grpSp>
        <p:nvGrpSpPr>
          <p:cNvPr id="10" name="Group 9">
            <a:extLst>
              <a:ext uri="{FF2B5EF4-FFF2-40B4-BE49-F238E27FC236}">
                <a16:creationId xmlns:a16="http://schemas.microsoft.com/office/drawing/2014/main" id="{5A692D35-C531-463A-9C44-B7A33B6770C5}"/>
              </a:ext>
            </a:extLst>
          </p:cNvPr>
          <p:cNvGrpSpPr/>
          <p:nvPr/>
        </p:nvGrpSpPr>
        <p:grpSpPr>
          <a:xfrm>
            <a:off x="-131441" y="1990940"/>
            <a:ext cx="12608303" cy="4447544"/>
            <a:chOff x="-132342" y="1990725"/>
            <a:chExt cx="12610092" cy="4448175"/>
          </a:xfrm>
        </p:grpSpPr>
        <p:sp>
          <p:nvSpPr>
            <p:cNvPr id="11" name="Rectangle 10">
              <a:extLst>
                <a:ext uri="{FF2B5EF4-FFF2-40B4-BE49-F238E27FC236}">
                  <a16:creationId xmlns:a16="http://schemas.microsoft.com/office/drawing/2014/main" id="{2DA973F3-68FA-45A7-B196-626E2E432691}"/>
                </a:ext>
              </a:extLst>
            </p:cNvPr>
            <p:cNvSpPr/>
            <p:nvPr/>
          </p:nvSpPr>
          <p:spPr bwMode="auto">
            <a:xfrm>
              <a:off x="-132342" y="5995987"/>
              <a:ext cx="1405265"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Rectangle 11">
              <a:extLst>
                <a:ext uri="{FF2B5EF4-FFF2-40B4-BE49-F238E27FC236}">
                  <a16:creationId xmlns:a16="http://schemas.microsoft.com/office/drawing/2014/main" id="{EC17A0F1-99CB-48D6-86C2-3C98C9873B94}"/>
                </a:ext>
              </a:extLst>
            </p:cNvPr>
            <p:cNvSpPr/>
            <p:nvPr/>
          </p:nvSpPr>
          <p:spPr bwMode="auto">
            <a:xfrm>
              <a:off x="1351865" y="5995987"/>
              <a:ext cx="1129397"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3" name="Freeform: Shape 12">
              <a:extLst>
                <a:ext uri="{FF2B5EF4-FFF2-40B4-BE49-F238E27FC236}">
                  <a16:creationId xmlns:a16="http://schemas.microsoft.com/office/drawing/2014/main" id="{56E36D19-5BCA-4D52-946C-1177A7D49C72}"/>
                </a:ext>
              </a:extLst>
            </p:cNvPr>
            <p:cNvSpPr/>
            <p:nvPr/>
          </p:nvSpPr>
          <p:spPr bwMode="auto">
            <a:xfrm>
              <a:off x="1184115" y="3812193"/>
              <a:ext cx="36181" cy="2193902"/>
            </a:xfrm>
            <a:custGeom>
              <a:avLst/>
              <a:gdLst>
                <a:gd name="connsiteX0" fmla="*/ 0 w 36181"/>
                <a:gd name="connsiteY0" fmla="*/ 2193902 h 2193902"/>
                <a:gd name="connsiteX1" fmla="*/ 36181 w 36181"/>
                <a:gd name="connsiteY1" fmla="*/ 0 h 2193902"/>
              </a:gdLst>
              <a:ahLst/>
              <a:cxnLst>
                <a:cxn ang="0">
                  <a:pos x="connsiteX0" y="connsiteY0"/>
                </a:cxn>
                <a:cxn ang="0">
                  <a:pos x="connsiteX1" y="connsiteY1"/>
                </a:cxn>
              </a:cxnLst>
              <a:rect l="l" t="t" r="r" b="b"/>
              <a:pathLst>
                <a:path w="36181" h="2193902">
                  <a:moveTo>
                    <a:pt x="0" y="2193902"/>
                  </a:moveTo>
                  <a:lnTo>
                    <a:pt x="36181" y="0"/>
                  </a:ln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63"/>
              <a:endParaRPr lang="en-US">
                <a:solidFill>
                  <a:srgbClr val="FFFFFF"/>
                </a:solidFill>
                <a:latin typeface="Segoe UI"/>
              </a:endParaRPr>
            </a:p>
          </p:txBody>
        </p:sp>
        <p:sp>
          <p:nvSpPr>
            <p:cNvPr id="14" name="Freeform: Shape 13">
              <a:extLst>
                <a:ext uri="{FF2B5EF4-FFF2-40B4-BE49-F238E27FC236}">
                  <a16:creationId xmlns:a16="http://schemas.microsoft.com/office/drawing/2014/main" id="{74E499C8-8DEF-4443-B644-0D0F4E4A89EA}"/>
                </a:ext>
              </a:extLst>
            </p:cNvPr>
            <p:cNvSpPr/>
            <p:nvPr/>
          </p:nvSpPr>
          <p:spPr bwMode="auto">
            <a:xfrm>
              <a:off x="1192165" y="3808903"/>
              <a:ext cx="82231" cy="2338627"/>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5" name="Freeform: Shape 14">
              <a:extLst>
                <a:ext uri="{FF2B5EF4-FFF2-40B4-BE49-F238E27FC236}">
                  <a16:creationId xmlns:a16="http://schemas.microsoft.com/office/drawing/2014/main" id="{257D206D-87D7-43AF-9EF9-6A35CE9853AA}"/>
                </a:ext>
              </a:extLst>
            </p:cNvPr>
            <p:cNvSpPr/>
            <p:nvPr/>
          </p:nvSpPr>
          <p:spPr bwMode="auto">
            <a:xfrm>
              <a:off x="1351865" y="3808904"/>
              <a:ext cx="121700" cy="2230083"/>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6" name="Rectangle 15">
              <a:extLst>
                <a:ext uri="{FF2B5EF4-FFF2-40B4-BE49-F238E27FC236}">
                  <a16:creationId xmlns:a16="http://schemas.microsoft.com/office/drawing/2014/main" id="{6B82F6DE-0650-47E8-9A57-ED450633D32D}"/>
                </a:ext>
              </a:extLst>
            </p:cNvPr>
            <p:cNvSpPr/>
            <p:nvPr/>
          </p:nvSpPr>
          <p:spPr bwMode="auto">
            <a:xfrm>
              <a:off x="2562225" y="5995986"/>
              <a:ext cx="1252538"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7" name="Rectangle 16">
              <a:extLst>
                <a:ext uri="{FF2B5EF4-FFF2-40B4-BE49-F238E27FC236}">
                  <a16:creationId xmlns:a16="http://schemas.microsoft.com/office/drawing/2014/main" id="{BDB0C613-3B07-4AF8-93B0-60DE1D62657C}"/>
                </a:ext>
              </a:extLst>
            </p:cNvPr>
            <p:cNvSpPr/>
            <p:nvPr/>
          </p:nvSpPr>
          <p:spPr bwMode="auto">
            <a:xfrm>
              <a:off x="3894565" y="5995985"/>
              <a:ext cx="510747"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8" name="Rectangle 17">
              <a:extLst>
                <a:ext uri="{FF2B5EF4-FFF2-40B4-BE49-F238E27FC236}">
                  <a16:creationId xmlns:a16="http://schemas.microsoft.com/office/drawing/2014/main" id="{56908A48-5C23-4A3E-A226-BE8EDC78AEFF}"/>
                </a:ext>
              </a:extLst>
            </p:cNvPr>
            <p:cNvSpPr/>
            <p:nvPr/>
          </p:nvSpPr>
          <p:spPr bwMode="auto">
            <a:xfrm>
              <a:off x="4491037" y="5995984"/>
              <a:ext cx="1528763"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9" name="Freeform: Shape 18">
              <a:extLst>
                <a:ext uri="{FF2B5EF4-FFF2-40B4-BE49-F238E27FC236}">
                  <a16:creationId xmlns:a16="http://schemas.microsoft.com/office/drawing/2014/main" id="{67E6DE21-45F2-4518-89E4-2BEAC2FC6311}"/>
                </a:ext>
              </a:extLst>
            </p:cNvPr>
            <p:cNvSpPr/>
            <p:nvPr/>
          </p:nvSpPr>
          <p:spPr bwMode="auto">
            <a:xfrm>
              <a:off x="2558731" y="5634038"/>
              <a:ext cx="135349" cy="762136"/>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1" name="Freeform: Shape 20">
              <a:extLst>
                <a:ext uri="{FF2B5EF4-FFF2-40B4-BE49-F238E27FC236}">
                  <a16:creationId xmlns:a16="http://schemas.microsoft.com/office/drawing/2014/main" id="{F43F5AFA-0317-4F3B-960F-0C778FF55DFE}"/>
                </a:ext>
              </a:extLst>
            </p:cNvPr>
            <p:cNvSpPr/>
            <p:nvPr/>
          </p:nvSpPr>
          <p:spPr bwMode="auto">
            <a:xfrm>
              <a:off x="2378217" y="5634038"/>
              <a:ext cx="104205" cy="768422"/>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2" name="Freeform: Shape 21">
              <a:extLst>
                <a:ext uri="{FF2B5EF4-FFF2-40B4-BE49-F238E27FC236}">
                  <a16:creationId xmlns:a16="http://schemas.microsoft.com/office/drawing/2014/main" id="{FCE64ABC-D1F3-4CCB-AA89-DF704C43CDAC}"/>
                </a:ext>
              </a:extLst>
            </p:cNvPr>
            <p:cNvSpPr/>
            <p:nvPr/>
          </p:nvSpPr>
          <p:spPr bwMode="auto">
            <a:xfrm>
              <a:off x="3733065" y="3402806"/>
              <a:ext cx="82231" cy="2721724"/>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3" name="Freeform: Shape 22">
              <a:extLst>
                <a:ext uri="{FF2B5EF4-FFF2-40B4-BE49-F238E27FC236}">
                  <a16:creationId xmlns:a16="http://schemas.microsoft.com/office/drawing/2014/main" id="{53DFFC1A-9193-4402-9ACB-8ADBA4E704B3}"/>
                </a:ext>
              </a:extLst>
            </p:cNvPr>
            <p:cNvSpPr/>
            <p:nvPr/>
          </p:nvSpPr>
          <p:spPr bwMode="auto">
            <a:xfrm>
              <a:off x="3896414" y="3402806"/>
              <a:ext cx="120755" cy="2697957"/>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4" name="Rectangle 23">
              <a:extLst>
                <a:ext uri="{FF2B5EF4-FFF2-40B4-BE49-F238E27FC236}">
                  <a16:creationId xmlns:a16="http://schemas.microsoft.com/office/drawing/2014/main" id="{72B805A4-3EC6-4DB6-A270-0CC462515274}"/>
                </a:ext>
              </a:extLst>
            </p:cNvPr>
            <p:cNvSpPr/>
            <p:nvPr/>
          </p:nvSpPr>
          <p:spPr bwMode="auto">
            <a:xfrm>
              <a:off x="6102587" y="5995983"/>
              <a:ext cx="1126888"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5" name="Rectangle 24">
              <a:extLst>
                <a:ext uri="{FF2B5EF4-FFF2-40B4-BE49-F238E27FC236}">
                  <a16:creationId xmlns:a16="http://schemas.microsoft.com/office/drawing/2014/main" id="{61D498B2-7757-45F5-B2D2-E7095A74C758}"/>
                </a:ext>
              </a:extLst>
            </p:cNvPr>
            <p:cNvSpPr/>
            <p:nvPr/>
          </p:nvSpPr>
          <p:spPr bwMode="auto">
            <a:xfrm>
              <a:off x="7315200" y="5995982"/>
              <a:ext cx="628650"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6" name="Rectangle 25">
              <a:extLst>
                <a:ext uri="{FF2B5EF4-FFF2-40B4-BE49-F238E27FC236}">
                  <a16:creationId xmlns:a16="http://schemas.microsoft.com/office/drawing/2014/main" id="{CD9D78A1-8561-40B9-A172-8F4AE90C6876}"/>
                </a:ext>
              </a:extLst>
            </p:cNvPr>
            <p:cNvSpPr/>
            <p:nvPr/>
          </p:nvSpPr>
          <p:spPr bwMode="auto">
            <a:xfrm>
              <a:off x="8027195" y="5995981"/>
              <a:ext cx="631030"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7" name="Rectangle 26">
              <a:extLst>
                <a:ext uri="{FF2B5EF4-FFF2-40B4-BE49-F238E27FC236}">
                  <a16:creationId xmlns:a16="http://schemas.microsoft.com/office/drawing/2014/main" id="{871CE1E0-B1AE-46BC-AA1F-400E4AB30FB8}"/>
                </a:ext>
              </a:extLst>
            </p:cNvPr>
            <p:cNvSpPr/>
            <p:nvPr/>
          </p:nvSpPr>
          <p:spPr bwMode="auto">
            <a:xfrm>
              <a:off x="8741569" y="5995981"/>
              <a:ext cx="2119311"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8" name="Rectangle 27">
              <a:extLst>
                <a:ext uri="{FF2B5EF4-FFF2-40B4-BE49-F238E27FC236}">
                  <a16:creationId xmlns:a16="http://schemas.microsoft.com/office/drawing/2014/main" id="{87E42A51-779E-4ED7-8E0A-2B7E8A335971}"/>
                </a:ext>
              </a:extLst>
            </p:cNvPr>
            <p:cNvSpPr/>
            <p:nvPr/>
          </p:nvSpPr>
          <p:spPr bwMode="auto">
            <a:xfrm>
              <a:off x="10944224" y="5995981"/>
              <a:ext cx="1533526"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9" name="Freeform: Shape 28">
              <a:extLst>
                <a:ext uri="{FF2B5EF4-FFF2-40B4-BE49-F238E27FC236}">
                  <a16:creationId xmlns:a16="http://schemas.microsoft.com/office/drawing/2014/main" id="{1DB14FA4-6167-4D82-A0AD-C957470168E0}"/>
                </a:ext>
              </a:extLst>
            </p:cNvPr>
            <p:cNvSpPr/>
            <p:nvPr/>
          </p:nvSpPr>
          <p:spPr bwMode="auto">
            <a:xfrm>
              <a:off x="4323226" y="5236369"/>
              <a:ext cx="82231" cy="1199358"/>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0" name="Freeform: Shape 29">
              <a:extLst>
                <a:ext uri="{FF2B5EF4-FFF2-40B4-BE49-F238E27FC236}">
                  <a16:creationId xmlns:a16="http://schemas.microsoft.com/office/drawing/2014/main" id="{1FA23F32-4BD3-4BBE-B703-E7A8A90085E5}"/>
                </a:ext>
              </a:extLst>
            </p:cNvPr>
            <p:cNvSpPr/>
            <p:nvPr/>
          </p:nvSpPr>
          <p:spPr bwMode="auto">
            <a:xfrm>
              <a:off x="4491728" y="5236369"/>
              <a:ext cx="120755" cy="1159805"/>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1" name="Freeform: Shape 30">
              <a:extLst>
                <a:ext uri="{FF2B5EF4-FFF2-40B4-BE49-F238E27FC236}">
                  <a16:creationId xmlns:a16="http://schemas.microsoft.com/office/drawing/2014/main" id="{A8639342-B9ED-4375-AD98-B7709A121A66}"/>
                </a:ext>
              </a:extLst>
            </p:cNvPr>
            <p:cNvSpPr/>
            <p:nvPr/>
          </p:nvSpPr>
          <p:spPr bwMode="auto">
            <a:xfrm>
              <a:off x="6102226" y="4219575"/>
              <a:ext cx="120755" cy="1927955"/>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2" name="Freeform: Shape 31">
              <a:extLst>
                <a:ext uri="{FF2B5EF4-FFF2-40B4-BE49-F238E27FC236}">
                  <a16:creationId xmlns:a16="http://schemas.microsoft.com/office/drawing/2014/main" id="{625526E4-AD1A-4D32-88DB-B8A0FC384568}"/>
                </a:ext>
              </a:extLst>
            </p:cNvPr>
            <p:cNvSpPr/>
            <p:nvPr/>
          </p:nvSpPr>
          <p:spPr bwMode="auto">
            <a:xfrm>
              <a:off x="7314643" y="1990725"/>
              <a:ext cx="120755" cy="4110039"/>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3" name="Freeform: Shape 32">
              <a:extLst>
                <a:ext uri="{FF2B5EF4-FFF2-40B4-BE49-F238E27FC236}">
                  <a16:creationId xmlns:a16="http://schemas.microsoft.com/office/drawing/2014/main" id="{6C8679DE-154E-47C8-8448-E791173F6942}"/>
                </a:ext>
              </a:extLst>
            </p:cNvPr>
            <p:cNvSpPr/>
            <p:nvPr/>
          </p:nvSpPr>
          <p:spPr bwMode="auto">
            <a:xfrm>
              <a:off x="5936990" y="4221907"/>
              <a:ext cx="82264" cy="2106361"/>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4" name="Freeform: Shape 33">
              <a:extLst>
                <a:ext uri="{FF2B5EF4-FFF2-40B4-BE49-F238E27FC236}">
                  <a16:creationId xmlns:a16="http://schemas.microsoft.com/office/drawing/2014/main" id="{48314776-C61D-4B6F-94A9-0F69FCEF24E4}"/>
                </a:ext>
              </a:extLst>
            </p:cNvPr>
            <p:cNvSpPr/>
            <p:nvPr/>
          </p:nvSpPr>
          <p:spPr bwMode="auto">
            <a:xfrm>
              <a:off x="7147211" y="1990725"/>
              <a:ext cx="82264" cy="4205273"/>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5" name="Freeform: Shape 34">
              <a:extLst>
                <a:ext uri="{FF2B5EF4-FFF2-40B4-BE49-F238E27FC236}">
                  <a16:creationId xmlns:a16="http://schemas.microsoft.com/office/drawing/2014/main" id="{98EC970F-37E2-4537-9332-B198E1DBD2F8}"/>
                </a:ext>
              </a:extLst>
            </p:cNvPr>
            <p:cNvSpPr/>
            <p:nvPr/>
          </p:nvSpPr>
          <p:spPr bwMode="auto">
            <a:xfrm>
              <a:off x="8576040" y="5438756"/>
              <a:ext cx="82264" cy="966901"/>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6" name="Freeform: Shape 35">
              <a:extLst>
                <a:ext uri="{FF2B5EF4-FFF2-40B4-BE49-F238E27FC236}">
                  <a16:creationId xmlns:a16="http://schemas.microsoft.com/office/drawing/2014/main" id="{A12BB7AB-9C82-4B98-A7FD-86A9702D0431}"/>
                </a:ext>
              </a:extLst>
            </p:cNvPr>
            <p:cNvSpPr/>
            <p:nvPr/>
          </p:nvSpPr>
          <p:spPr bwMode="auto">
            <a:xfrm>
              <a:off x="8741584" y="5426869"/>
              <a:ext cx="104988" cy="683416"/>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7" name="Freeform: Shape 36">
              <a:extLst>
                <a:ext uri="{FF2B5EF4-FFF2-40B4-BE49-F238E27FC236}">
                  <a16:creationId xmlns:a16="http://schemas.microsoft.com/office/drawing/2014/main" id="{BED93E05-7065-4DBA-A9A8-F7AC49D05451}"/>
                </a:ext>
              </a:extLst>
            </p:cNvPr>
            <p:cNvSpPr/>
            <p:nvPr/>
          </p:nvSpPr>
          <p:spPr bwMode="auto">
            <a:xfrm>
              <a:off x="10944305" y="5012646"/>
              <a:ext cx="104989" cy="1035820"/>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8" name="Freeform: Shape 37">
              <a:extLst>
                <a:ext uri="{FF2B5EF4-FFF2-40B4-BE49-F238E27FC236}">
                  <a16:creationId xmlns:a16="http://schemas.microsoft.com/office/drawing/2014/main" id="{934BBE77-6903-4E31-B413-7E98262191C7}"/>
                </a:ext>
              </a:extLst>
            </p:cNvPr>
            <p:cNvSpPr/>
            <p:nvPr/>
          </p:nvSpPr>
          <p:spPr bwMode="auto">
            <a:xfrm>
              <a:off x="10778635" y="5031563"/>
              <a:ext cx="82264" cy="1048659"/>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grpSp>
      <p:sp>
        <p:nvSpPr>
          <p:cNvPr id="39" name="Callout: Bent Line 38">
            <a:extLst>
              <a:ext uri="{FF2B5EF4-FFF2-40B4-BE49-F238E27FC236}">
                <a16:creationId xmlns:a16="http://schemas.microsoft.com/office/drawing/2014/main" id="{5E7EA7A7-D027-48C0-BF91-BD7CE589AD4E}"/>
              </a:ext>
            </a:extLst>
          </p:cNvPr>
          <p:cNvSpPr/>
          <p:nvPr/>
        </p:nvSpPr>
        <p:spPr bwMode="auto">
          <a:xfrm>
            <a:off x="8267408" y="4045666"/>
            <a:ext cx="1533308" cy="966764"/>
          </a:xfrm>
          <a:prstGeom prst="borderCallout2">
            <a:avLst>
              <a:gd name="adj1" fmla="val 60394"/>
              <a:gd name="adj2" fmla="val 104918"/>
              <a:gd name="adj3" fmla="val 60394"/>
              <a:gd name="adj4" fmla="val 120496"/>
              <a:gd name="adj5" fmla="val 221727"/>
              <a:gd name="adj6" fmla="val 139668"/>
            </a:avLst>
          </a:prstGeom>
          <a:solidFill>
            <a:srgbClr val="479AD1"/>
          </a:solidFill>
          <a:ln w="34925">
            <a:solidFill>
              <a:srgbClr val="479AD1"/>
            </a:solidFill>
          </a:ln>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400" dirty="0">
                <a:gradFill>
                  <a:gsLst>
                    <a:gs pos="0">
                      <a:srgbClr val="FFFFFF"/>
                    </a:gs>
                    <a:gs pos="100000">
                      <a:srgbClr val="FFFFFF"/>
                    </a:gs>
                  </a:gsLst>
                  <a:lin ang="5400000" scaled="0"/>
                </a:gradFill>
                <a:latin typeface="Segoe UI"/>
                <a:ea typeface="Segoe UI" pitchFamily="34" charset="0"/>
                <a:cs typeface="Segoe UI" pitchFamily="34" charset="0"/>
              </a:rPr>
              <a:t>unused capacity</a:t>
            </a:r>
          </a:p>
        </p:txBody>
      </p:sp>
      <p:sp>
        <p:nvSpPr>
          <p:cNvPr id="42" name="Rectangle 41">
            <a:extLst>
              <a:ext uri="{FF2B5EF4-FFF2-40B4-BE49-F238E27FC236}">
                <a16:creationId xmlns:a16="http://schemas.microsoft.com/office/drawing/2014/main" id="{6153366D-BAE5-4D29-BBFC-9A902017E582}"/>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4" name="Title 1">
            <a:extLst>
              <a:ext uri="{FF2B5EF4-FFF2-40B4-BE49-F238E27FC236}">
                <a16:creationId xmlns:a16="http://schemas.microsoft.com/office/drawing/2014/main" id="{DFE5BDAF-D334-4AA3-B76F-C83077F13437}"/>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 </a:t>
            </a:r>
          </a:p>
        </p:txBody>
      </p:sp>
      <p:sp>
        <p:nvSpPr>
          <p:cNvPr id="46" name="Rectangle: Rounded Corners 45">
            <a:extLst>
              <a:ext uri="{FF2B5EF4-FFF2-40B4-BE49-F238E27FC236}">
                <a16:creationId xmlns:a16="http://schemas.microsoft.com/office/drawing/2014/main" id="{99EDAC3B-84E0-45F2-A3FB-5E26E2E9007F}"/>
              </a:ext>
            </a:extLst>
          </p:cNvPr>
          <p:cNvSpPr/>
          <p:nvPr/>
        </p:nvSpPr>
        <p:spPr bwMode="auto">
          <a:xfrm>
            <a:off x="762635" y="2058934"/>
            <a:ext cx="5732760" cy="640427"/>
          </a:xfrm>
          <a:prstGeom prst="roundRect">
            <a:avLst/>
          </a:prstGeom>
          <a:solidFill>
            <a:schemeClr val="tx1">
              <a:lumMod val="50000"/>
              <a:lumOff val="50000"/>
            </a:schemeClr>
          </a:solidFill>
          <a:ln w="9525" cap="flat" cmpd="sng" algn="ctr">
            <a:solidFill>
              <a:srgbClr val="EBEBEB">
                <a:lumMod val="50000"/>
              </a:srgbClr>
            </a:solidFill>
            <a:prstDash val="solid"/>
          </a:ln>
          <a:effectLst>
            <a:outerShdw blurRad="63500" sx="102000" sy="102000" algn="ctr" rotWithShape="0">
              <a:prstClr val="black">
                <a:alpha val="40000"/>
              </a:prstClr>
            </a:outerShdw>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cs typeface="Segoe UI" pitchFamily="34" charset="0"/>
              </a:rPr>
              <a:t>If </a:t>
            </a:r>
            <a:r>
              <a:rPr lang="en-US" sz="2400" b="1" kern="0" dirty="0" err="1">
                <a:gradFill>
                  <a:gsLst>
                    <a:gs pos="0">
                      <a:srgbClr val="FFFFFF"/>
                    </a:gs>
                    <a:gs pos="100000">
                      <a:srgbClr val="FFFFFF"/>
                    </a:gs>
                  </a:gsLst>
                  <a:lin ang="5400000" scaled="0"/>
                </a:gradFill>
                <a:latin typeface="Segoe UI"/>
                <a:cs typeface="Segoe UI" pitchFamily="34" charset="0"/>
              </a:rPr>
              <a:t>Autoscale</a:t>
            </a:r>
            <a:r>
              <a:rPr lang="en-US" sz="2400" kern="0" dirty="0">
                <a:gradFill>
                  <a:gsLst>
                    <a:gs pos="0">
                      <a:srgbClr val="FFFFFF"/>
                    </a:gs>
                    <a:gs pos="100000">
                      <a:srgbClr val="FFFFFF"/>
                    </a:gs>
                  </a:gsLst>
                  <a:lin ang="5400000" scaled="0"/>
                </a:gradFill>
                <a:latin typeface="Segoe UI"/>
                <a:cs typeface="Segoe UI" pitchFamily="34" charset="0"/>
              </a:rPr>
              <a:t> provisioned throughput</a:t>
            </a:r>
          </a:p>
        </p:txBody>
      </p:sp>
    </p:spTree>
    <p:extLst>
      <p:ext uri="{BB962C8B-B14F-4D97-AF65-F5344CB8AC3E}">
        <p14:creationId xmlns:p14="http://schemas.microsoft.com/office/powerpoint/2010/main" val="2893067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up)">
                                      <p:cBhvr>
                                        <p:cTn id="23" dur="500"/>
                                        <p:tgtEl>
                                          <p:spTgt spid="10"/>
                                        </p:tgtEl>
                                      </p:cBhvr>
                                    </p:animEffect>
                                  </p:childTnLst>
                                </p:cTn>
                              </p:par>
                              <p:par>
                                <p:cTn id="24" presetID="10" presetClass="exit" presetSubtype="0" fill="hold" nodeType="withEffect">
                                  <p:stCondLst>
                                    <p:cond delay="0"/>
                                  </p:stCondLst>
                                  <p:childTnLst>
                                    <p:animEffect transition="out" filter="fade">
                                      <p:cBhvr>
                                        <p:cTn id="25" dur="500"/>
                                        <p:tgtEl>
                                          <p:spTgt spid="5"/>
                                        </p:tgtEl>
                                      </p:cBhvr>
                                    </p:animEffect>
                                    <p:set>
                                      <p:cBhvr>
                                        <p:cTn id="26" dur="1" fill="hold">
                                          <p:stCondLst>
                                            <p:cond delay="499"/>
                                          </p:stCondLst>
                                        </p:cTn>
                                        <p:tgtEl>
                                          <p:spTgt spid="5"/>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6"/>
                                        </p:tgtEl>
                                      </p:cBhvr>
                                    </p:animEffect>
                                    <p:set>
                                      <p:cBhvr>
                                        <p:cTn id="32" dur="1" fill="hold">
                                          <p:stCondLst>
                                            <p:cond delay="499"/>
                                          </p:stCondLst>
                                        </p:cTn>
                                        <p:tgtEl>
                                          <p:spTgt spid="6"/>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7"/>
                                        </p:tgtEl>
                                      </p:cBhvr>
                                    </p:animEffect>
                                    <p:set>
                                      <p:cBhvr>
                                        <p:cTn id="35" dur="1" fill="hold">
                                          <p:stCondLst>
                                            <p:cond delay="499"/>
                                          </p:stCondLst>
                                        </p:cTn>
                                        <p:tgtEl>
                                          <p:spTgt spid="7"/>
                                        </p:tgtEl>
                                        <p:attrNameLst>
                                          <p:attrName>style.visibility</p:attrName>
                                        </p:attrNameLst>
                                      </p:cBhvr>
                                      <p:to>
                                        <p:strVal val="hidden"/>
                                      </p:to>
                                    </p:set>
                                  </p:childTnLst>
                                </p:cTn>
                              </p:par>
                            </p:childTnLst>
                          </p:cTn>
                        </p:par>
                        <p:par>
                          <p:cTn id="36" fill="hold">
                            <p:stCondLst>
                              <p:cond delay="500"/>
                            </p:stCondLst>
                            <p:childTnLst>
                              <p:par>
                                <p:cTn id="37" presetID="10" presetClass="entr" presetSubtype="0"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fade">
                                      <p:cBhvr>
                                        <p:cTn id="39"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p:bldP spid="8" grpId="1"/>
      <p:bldP spid="3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DBD3E4-D918-47B3-98AA-29817A872B8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9" name="Title 1">
            <a:extLst>
              <a:ext uri="{FF2B5EF4-FFF2-40B4-BE49-F238E27FC236}">
                <a16:creationId xmlns:a16="http://schemas.microsoft.com/office/drawing/2014/main" id="{7D87FE45-4F57-4F70-9655-B406E2664A2B}"/>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 </a:t>
            </a:r>
          </a:p>
        </p:txBody>
      </p:sp>
      <p:graphicFrame>
        <p:nvGraphicFramePr>
          <p:cNvPr id="5" name="Chart 4">
            <a:extLst>
              <a:ext uri="{FF2B5EF4-FFF2-40B4-BE49-F238E27FC236}">
                <a16:creationId xmlns:a16="http://schemas.microsoft.com/office/drawing/2014/main" id="{73594217-7A04-49E6-8DF4-D8506CA938D2}"/>
              </a:ext>
            </a:extLst>
          </p:cNvPr>
          <p:cNvGraphicFramePr>
            <a:graphicFrameLocks/>
          </p:cNvGraphicFramePr>
          <p:nvPr/>
        </p:nvGraphicFramePr>
        <p:xfrm>
          <a:off x="-114510" y="1440152"/>
          <a:ext cx="12693267" cy="5137992"/>
        </p:xfrm>
        <a:graphic>
          <a:graphicData uri="http://schemas.openxmlformats.org/drawingml/2006/chart">
            <c:chart xmlns:c="http://schemas.openxmlformats.org/drawingml/2006/chart" xmlns:r="http://schemas.openxmlformats.org/officeDocument/2006/relationships" r:id="rId3"/>
          </a:graphicData>
        </a:graphic>
      </p:graphicFrame>
      <p:grpSp>
        <p:nvGrpSpPr>
          <p:cNvPr id="9" name="Group 8">
            <a:extLst>
              <a:ext uri="{FF2B5EF4-FFF2-40B4-BE49-F238E27FC236}">
                <a16:creationId xmlns:a16="http://schemas.microsoft.com/office/drawing/2014/main" id="{9EF080F7-7699-4680-B225-F3A9B71D73AC}"/>
              </a:ext>
            </a:extLst>
          </p:cNvPr>
          <p:cNvGrpSpPr/>
          <p:nvPr/>
        </p:nvGrpSpPr>
        <p:grpSpPr>
          <a:xfrm>
            <a:off x="872614" y="2889874"/>
            <a:ext cx="882541" cy="799975"/>
            <a:chOff x="4011604" y="2276475"/>
            <a:chExt cx="882666" cy="800088"/>
          </a:xfrm>
        </p:grpSpPr>
        <p:sp>
          <p:nvSpPr>
            <p:cNvPr id="10" name="Rectangle: Rounded Corners 9">
              <a:extLst>
                <a:ext uri="{FF2B5EF4-FFF2-40B4-BE49-F238E27FC236}">
                  <a16:creationId xmlns:a16="http://schemas.microsoft.com/office/drawing/2014/main" id="{92602A9D-AB0E-4DA3-9C36-65221802C281}"/>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 name="TextBox 10">
              <a:extLst>
                <a:ext uri="{FF2B5EF4-FFF2-40B4-BE49-F238E27FC236}">
                  <a16:creationId xmlns:a16="http://schemas.microsoft.com/office/drawing/2014/main" id="{480124D8-1365-4145-9193-0B14E06187D6}"/>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dirty="0">
                  <a:solidFill>
                    <a:srgbClr val="FFFFFF"/>
                  </a:solidFill>
                  <a:latin typeface="Segoe UI"/>
                </a:rPr>
                <a:t>RU</a:t>
              </a:r>
            </a:p>
          </p:txBody>
        </p:sp>
      </p:grpSp>
      <p:grpSp>
        <p:nvGrpSpPr>
          <p:cNvPr id="12" name="Group 11">
            <a:extLst>
              <a:ext uri="{FF2B5EF4-FFF2-40B4-BE49-F238E27FC236}">
                <a16:creationId xmlns:a16="http://schemas.microsoft.com/office/drawing/2014/main" id="{745AFFF6-DE1B-4A9D-AECA-A8FD21E4B13A}"/>
              </a:ext>
            </a:extLst>
          </p:cNvPr>
          <p:cNvGrpSpPr/>
          <p:nvPr/>
        </p:nvGrpSpPr>
        <p:grpSpPr>
          <a:xfrm>
            <a:off x="3443592" y="2473278"/>
            <a:ext cx="882541" cy="799975"/>
            <a:chOff x="4011604" y="2276475"/>
            <a:chExt cx="882666" cy="800088"/>
          </a:xfrm>
        </p:grpSpPr>
        <p:sp>
          <p:nvSpPr>
            <p:cNvPr id="13" name="Rectangle: Rounded Corners 12">
              <a:extLst>
                <a:ext uri="{FF2B5EF4-FFF2-40B4-BE49-F238E27FC236}">
                  <a16:creationId xmlns:a16="http://schemas.microsoft.com/office/drawing/2014/main" id="{66E0F638-076F-4615-831C-8EA94418A055}"/>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 name="TextBox 13">
              <a:extLst>
                <a:ext uri="{FF2B5EF4-FFF2-40B4-BE49-F238E27FC236}">
                  <a16:creationId xmlns:a16="http://schemas.microsoft.com/office/drawing/2014/main" id="{2A876D94-B82B-4777-B6B3-E3B63A796F74}"/>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15" name="Group 14">
            <a:extLst>
              <a:ext uri="{FF2B5EF4-FFF2-40B4-BE49-F238E27FC236}">
                <a16:creationId xmlns:a16="http://schemas.microsoft.com/office/drawing/2014/main" id="{71343758-B8B0-4ABB-99D3-CF2E933B63B6}"/>
              </a:ext>
            </a:extLst>
          </p:cNvPr>
          <p:cNvGrpSpPr/>
          <p:nvPr/>
        </p:nvGrpSpPr>
        <p:grpSpPr>
          <a:xfrm>
            <a:off x="4015419" y="4310952"/>
            <a:ext cx="882541" cy="799975"/>
            <a:chOff x="4011604" y="2276475"/>
            <a:chExt cx="882666" cy="800088"/>
          </a:xfrm>
        </p:grpSpPr>
        <p:sp>
          <p:nvSpPr>
            <p:cNvPr id="16" name="Rectangle: Rounded Corners 15">
              <a:extLst>
                <a:ext uri="{FF2B5EF4-FFF2-40B4-BE49-F238E27FC236}">
                  <a16:creationId xmlns:a16="http://schemas.microsoft.com/office/drawing/2014/main" id="{41E3E030-20B4-4419-9455-B733BDF6B41E}"/>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 name="TextBox 16">
              <a:extLst>
                <a:ext uri="{FF2B5EF4-FFF2-40B4-BE49-F238E27FC236}">
                  <a16:creationId xmlns:a16="http://schemas.microsoft.com/office/drawing/2014/main" id="{344BEEC7-2755-45FD-9A55-5D90A38CDF4B}"/>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18" name="Group 17">
            <a:extLst>
              <a:ext uri="{FF2B5EF4-FFF2-40B4-BE49-F238E27FC236}">
                <a16:creationId xmlns:a16="http://schemas.microsoft.com/office/drawing/2014/main" id="{97D17461-3519-4FB0-BE01-B08BB3613F35}"/>
              </a:ext>
            </a:extLst>
          </p:cNvPr>
          <p:cNvGrpSpPr/>
          <p:nvPr/>
        </p:nvGrpSpPr>
        <p:grpSpPr>
          <a:xfrm>
            <a:off x="5625680" y="3307647"/>
            <a:ext cx="882541" cy="799975"/>
            <a:chOff x="4011604" y="2276475"/>
            <a:chExt cx="882666" cy="800088"/>
          </a:xfrm>
        </p:grpSpPr>
        <p:sp>
          <p:nvSpPr>
            <p:cNvPr id="19" name="Rectangle: Rounded Corners 18">
              <a:extLst>
                <a:ext uri="{FF2B5EF4-FFF2-40B4-BE49-F238E27FC236}">
                  <a16:creationId xmlns:a16="http://schemas.microsoft.com/office/drawing/2014/main" id="{4504FB7D-7D62-43FD-9541-696B2C0439D4}"/>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 name="TextBox 20">
              <a:extLst>
                <a:ext uri="{FF2B5EF4-FFF2-40B4-BE49-F238E27FC236}">
                  <a16:creationId xmlns:a16="http://schemas.microsoft.com/office/drawing/2014/main" id="{B7D74BEA-3F17-4F56-A501-1456E9DEB461}"/>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22" name="Group 21">
            <a:extLst>
              <a:ext uri="{FF2B5EF4-FFF2-40B4-BE49-F238E27FC236}">
                <a16:creationId xmlns:a16="http://schemas.microsoft.com/office/drawing/2014/main" id="{2B787F2D-1A37-465A-9F0E-9AF175D276D1}"/>
              </a:ext>
            </a:extLst>
          </p:cNvPr>
          <p:cNvGrpSpPr/>
          <p:nvPr/>
        </p:nvGrpSpPr>
        <p:grpSpPr>
          <a:xfrm>
            <a:off x="6828804" y="1091820"/>
            <a:ext cx="882541" cy="799975"/>
            <a:chOff x="4011604" y="2276475"/>
            <a:chExt cx="882666" cy="800088"/>
          </a:xfrm>
        </p:grpSpPr>
        <p:sp>
          <p:nvSpPr>
            <p:cNvPr id="23" name="Rectangle: Rounded Corners 22">
              <a:extLst>
                <a:ext uri="{FF2B5EF4-FFF2-40B4-BE49-F238E27FC236}">
                  <a16:creationId xmlns:a16="http://schemas.microsoft.com/office/drawing/2014/main" id="{64DB7129-A09E-41E5-86BC-551CCAA70F14}"/>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TextBox 23">
              <a:extLst>
                <a:ext uri="{FF2B5EF4-FFF2-40B4-BE49-F238E27FC236}">
                  <a16:creationId xmlns:a16="http://schemas.microsoft.com/office/drawing/2014/main" id="{3816083E-6E7A-4B76-9B9E-77B594C42C54}"/>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25" name="Group 24">
            <a:extLst>
              <a:ext uri="{FF2B5EF4-FFF2-40B4-BE49-F238E27FC236}">
                <a16:creationId xmlns:a16="http://schemas.microsoft.com/office/drawing/2014/main" id="{74C5162F-D7D4-4802-9373-D5743C95F2C8}"/>
              </a:ext>
            </a:extLst>
          </p:cNvPr>
          <p:cNvGrpSpPr/>
          <p:nvPr/>
        </p:nvGrpSpPr>
        <p:grpSpPr>
          <a:xfrm>
            <a:off x="7547016" y="5107001"/>
            <a:ext cx="882541" cy="799975"/>
            <a:chOff x="4011604" y="2276475"/>
            <a:chExt cx="882666" cy="800088"/>
          </a:xfrm>
        </p:grpSpPr>
        <p:sp>
          <p:nvSpPr>
            <p:cNvPr id="26" name="Rectangle: Rounded Corners 25">
              <a:extLst>
                <a:ext uri="{FF2B5EF4-FFF2-40B4-BE49-F238E27FC236}">
                  <a16:creationId xmlns:a16="http://schemas.microsoft.com/office/drawing/2014/main" id="{958EEAB7-34DA-43AD-8304-94A01A98FD82}"/>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TextBox 26">
              <a:extLst>
                <a:ext uri="{FF2B5EF4-FFF2-40B4-BE49-F238E27FC236}">
                  <a16:creationId xmlns:a16="http://schemas.microsoft.com/office/drawing/2014/main" id="{77004099-4EF3-4609-8274-8957547E9618}"/>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28" name="Group 27">
            <a:extLst>
              <a:ext uri="{FF2B5EF4-FFF2-40B4-BE49-F238E27FC236}">
                <a16:creationId xmlns:a16="http://schemas.microsoft.com/office/drawing/2014/main" id="{A659513D-96E0-47BF-959B-E38B9ED195A2}"/>
              </a:ext>
            </a:extLst>
          </p:cNvPr>
          <p:cNvGrpSpPr/>
          <p:nvPr/>
        </p:nvGrpSpPr>
        <p:grpSpPr>
          <a:xfrm>
            <a:off x="8269607" y="4517144"/>
            <a:ext cx="882541" cy="799975"/>
            <a:chOff x="4011604" y="2276475"/>
            <a:chExt cx="882666" cy="800088"/>
          </a:xfrm>
        </p:grpSpPr>
        <p:sp>
          <p:nvSpPr>
            <p:cNvPr id="29" name="Rectangle: Rounded Corners 28">
              <a:extLst>
                <a:ext uri="{FF2B5EF4-FFF2-40B4-BE49-F238E27FC236}">
                  <a16:creationId xmlns:a16="http://schemas.microsoft.com/office/drawing/2014/main" id="{2506103B-1B89-4C14-A492-56217E2654CA}"/>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0" name="TextBox 29">
              <a:extLst>
                <a:ext uri="{FF2B5EF4-FFF2-40B4-BE49-F238E27FC236}">
                  <a16:creationId xmlns:a16="http://schemas.microsoft.com/office/drawing/2014/main" id="{FFECD38E-CE35-4BD6-BE8D-0E6D59BFCA0F}"/>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31" name="Group 30">
            <a:extLst>
              <a:ext uri="{FF2B5EF4-FFF2-40B4-BE49-F238E27FC236}">
                <a16:creationId xmlns:a16="http://schemas.microsoft.com/office/drawing/2014/main" id="{2ED7803C-5B0F-4AD2-8A65-83F685EAD15C}"/>
              </a:ext>
            </a:extLst>
          </p:cNvPr>
          <p:cNvGrpSpPr/>
          <p:nvPr/>
        </p:nvGrpSpPr>
        <p:grpSpPr>
          <a:xfrm>
            <a:off x="10467037" y="4097731"/>
            <a:ext cx="882541" cy="799975"/>
            <a:chOff x="4011604" y="2276475"/>
            <a:chExt cx="882666" cy="800088"/>
          </a:xfrm>
        </p:grpSpPr>
        <p:sp>
          <p:nvSpPr>
            <p:cNvPr id="32" name="Rectangle: Rounded Corners 31">
              <a:extLst>
                <a:ext uri="{FF2B5EF4-FFF2-40B4-BE49-F238E27FC236}">
                  <a16:creationId xmlns:a16="http://schemas.microsoft.com/office/drawing/2014/main" id="{B6263879-D137-4D78-8A88-91BC7C17EA5D}"/>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TextBox 32">
              <a:extLst>
                <a:ext uri="{FF2B5EF4-FFF2-40B4-BE49-F238E27FC236}">
                  <a16:creationId xmlns:a16="http://schemas.microsoft.com/office/drawing/2014/main" id="{A53396CD-810B-4230-8409-3E496F451460}"/>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34" name="Group 33">
            <a:extLst>
              <a:ext uri="{FF2B5EF4-FFF2-40B4-BE49-F238E27FC236}">
                <a16:creationId xmlns:a16="http://schemas.microsoft.com/office/drawing/2014/main" id="{D79FD0AB-2AED-44A8-AA42-0A2E87514EE2}"/>
              </a:ext>
            </a:extLst>
          </p:cNvPr>
          <p:cNvGrpSpPr/>
          <p:nvPr/>
        </p:nvGrpSpPr>
        <p:grpSpPr>
          <a:xfrm>
            <a:off x="2077245" y="4706779"/>
            <a:ext cx="882541" cy="799975"/>
            <a:chOff x="4011604" y="2276475"/>
            <a:chExt cx="882666" cy="800088"/>
          </a:xfrm>
        </p:grpSpPr>
        <p:sp>
          <p:nvSpPr>
            <p:cNvPr id="35" name="Rectangle: Rounded Corners 34">
              <a:extLst>
                <a:ext uri="{FF2B5EF4-FFF2-40B4-BE49-F238E27FC236}">
                  <a16:creationId xmlns:a16="http://schemas.microsoft.com/office/drawing/2014/main" id="{59DF4EB5-FB93-48A9-98B1-E87F870213D0}"/>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6" name="TextBox 35">
              <a:extLst>
                <a:ext uri="{FF2B5EF4-FFF2-40B4-BE49-F238E27FC236}">
                  <a16:creationId xmlns:a16="http://schemas.microsoft.com/office/drawing/2014/main" id="{ACE0A660-B78F-415D-ACB5-43AC82F04C5E}"/>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spTree>
    <p:extLst>
      <p:ext uri="{BB962C8B-B14F-4D97-AF65-F5344CB8AC3E}">
        <p14:creationId xmlns:p14="http://schemas.microsoft.com/office/powerpoint/2010/main" val="3513969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par>
                                <p:cTn id="10" presetID="47" presetClass="exit" presetSubtype="0" fill="hold" nodeType="withEffect">
                                  <p:stCondLst>
                                    <p:cond delay="450"/>
                                  </p:stCondLst>
                                  <p:childTnLst>
                                    <p:animEffect transition="out" filter="fade">
                                      <p:cBhvr>
                                        <p:cTn id="11" dur="500"/>
                                        <p:tgtEl>
                                          <p:spTgt spid="9"/>
                                        </p:tgtEl>
                                      </p:cBhvr>
                                    </p:animEffect>
                                    <p:anim calcmode="lin" valueType="num">
                                      <p:cBhvr>
                                        <p:cTn id="12" dur="500"/>
                                        <p:tgtEl>
                                          <p:spTgt spid="9"/>
                                        </p:tgtEl>
                                        <p:attrNameLst>
                                          <p:attrName>ppt_x</p:attrName>
                                        </p:attrNameLst>
                                      </p:cBhvr>
                                      <p:tavLst>
                                        <p:tav tm="0">
                                          <p:val>
                                            <p:strVal val="ppt_x"/>
                                          </p:val>
                                        </p:tav>
                                        <p:tav tm="100000">
                                          <p:val>
                                            <p:strVal val="ppt_x"/>
                                          </p:val>
                                        </p:tav>
                                      </p:tavLst>
                                    </p:anim>
                                    <p:anim calcmode="lin" valueType="num">
                                      <p:cBhvr>
                                        <p:cTn id="13" dur="500"/>
                                        <p:tgtEl>
                                          <p:spTgt spid="9"/>
                                        </p:tgtEl>
                                        <p:attrNameLst>
                                          <p:attrName>ppt_y</p:attrName>
                                        </p:attrNameLst>
                                      </p:cBhvr>
                                      <p:tavLst>
                                        <p:tav tm="0">
                                          <p:val>
                                            <p:strVal val="ppt_y"/>
                                          </p:val>
                                        </p:tav>
                                        <p:tav tm="100000">
                                          <p:val>
                                            <p:strVal val="ppt_y-.1"/>
                                          </p:val>
                                        </p:tav>
                                      </p:tavLst>
                                    </p:anim>
                                    <p:set>
                                      <p:cBhvr>
                                        <p:cTn id="14" dur="1" fill="hold">
                                          <p:stCondLst>
                                            <p:cond delay="499"/>
                                          </p:stCondLst>
                                        </p:cTn>
                                        <p:tgtEl>
                                          <p:spTgt spid="9"/>
                                        </p:tgtEl>
                                        <p:attrNameLst>
                                          <p:attrName>style.visibility</p:attrName>
                                        </p:attrNameLst>
                                      </p:cBhvr>
                                      <p:to>
                                        <p:strVal val="hidden"/>
                                      </p:to>
                                    </p:set>
                                  </p:childTnLst>
                                </p:cTn>
                              </p:par>
                              <p:par>
                                <p:cTn id="15" presetID="42" presetClass="entr" presetSubtype="0" fill="hold" nodeType="withEffect">
                                  <p:stCondLst>
                                    <p:cond delay="20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anim calcmode="lin" valueType="num">
                                      <p:cBhvr>
                                        <p:cTn id="18" dur="500" fill="hold"/>
                                        <p:tgtEl>
                                          <p:spTgt spid="34"/>
                                        </p:tgtEl>
                                        <p:attrNameLst>
                                          <p:attrName>ppt_x</p:attrName>
                                        </p:attrNameLst>
                                      </p:cBhvr>
                                      <p:tavLst>
                                        <p:tav tm="0">
                                          <p:val>
                                            <p:strVal val="#ppt_x"/>
                                          </p:val>
                                        </p:tav>
                                        <p:tav tm="100000">
                                          <p:val>
                                            <p:strVal val="#ppt_x"/>
                                          </p:val>
                                        </p:tav>
                                      </p:tavLst>
                                    </p:anim>
                                    <p:anim calcmode="lin" valueType="num">
                                      <p:cBhvr>
                                        <p:cTn id="19" dur="500" fill="hold"/>
                                        <p:tgtEl>
                                          <p:spTgt spid="34"/>
                                        </p:tgtEl>
                                        <p:attrNameLst>
                                          <p:attrName>ppt_y</p:attrName>
                                        </p:attrNameLst>
                                      </p:cBhvr>
                                      <p:tavLst>
                                        <p:tav tm="0">
                                          <p:val>
                                            <p:strVal val="#ppt_y+.1"/>
                                          </p:val>
                                        </p:tav>
                                        <p:tav tm="100000">
                                          <p:val>
                                            <p:strVal val="#ppt_y"/>
                                          </p:val>
                                        </p:tav>
                                      </p:tavLst>
                                    </p:anim>
                                  </p:childTnLst>
                                </p:cTn>
                              </p:par>
                              <p:par>
                                <p:cTn id="20" presetID="47" presetClass="exit" presetSubtype="0" fill="hold" nodeType="withEffect">
                                  <p:stCondLst>
                                    <p:cond delay="650"/>
                                  </p:stCondLst>
                                  <p:childTnLst>
                                    <p:animEffect transition="out" filter="fade">
                                      <p:cBhvr>
                                        <p:cTn id="21" dur="500"/>
                                        <p:tgtEl>
                                          <p:spTgt spid="34"/>
                                        </p:tgtEl>
                                      </p:cBhvr>
                                    </p:animEffect>
                                    <p:anim calcmode="lin" valueType="num">
                                      <p:cBhvr>
                                        <p:cTn id="22" dur="500"/>
                                        <p:tgtEl>
                                          <p:spTgt spid="34"/>
                                        </p:tgtEl>
                                        <p:attrNameLst>
                                          <p:attrName>ppt_x</p:attrName>
                                        </p:attrNameLst>
                                      </p:cBhvr>
                                      <p:tavLst>
                                        <p:tav tm="0">
                                          <p:val>
                                            <p:strVal val="ppt_x"/>
                                          </p:val>
                                        </p:tav>
                                        <p:tav tm="100000">
                                          <p:val>
                                            <p:strVal val="ppt_x"/>
                                          </p:val>
                                        </p:tav>
                                      </p:tavLst>
                                    </p:anim>
                                    <p:anim calcmode="lin" valueType="num">
                                      <p:cBhvr>
                                        <p:cTn id="23" dur="500"/>
                                        <p:tgtEl>
                                          <p:spTgt spid="34"/>
                                        </p:tgtEl>
                                        <p:attrNameLst>
                                          <p:attrName>ppt_y</p:attrName>
                                        </p:attrNameLst>
                                      </p:cBhvr>
                                      <p:tavLst>
                                        <p:tav tm="0">
                                          <p:val>
                                            <p:strVal val="ppt_y"/>
                                          </p:val>
                                        </p:tav>
                                        <p:tav tm="100000">
                                          <p:val>
                                            <p:strVal val="ppt_y-.1"/>
                                          </p:val>
                                        </p:tav>
                                      </p:tavLst>
                                    </p:anim>
                                    <p:set>
                                      <p:cBhvr>
                                        <p:cTn id="24" dur="1" fill="hold">
                                          <p:stCondLst>
                                            <p:cond delay="499"/>
                                          </p:stCondLst>
                                        </p:cTn>
                                        <p:tgtEl>
                                          <p:spTgt spid="34"/>
                                        </p:tgtEl>
                                        <p:attrNameLst>
                                          <p:attrName>style.visibility</p:attrName>
                                        </p:attrNameLst>
                                      </p:cBhvr>
                                      <p:to>
                                        <p:strVal val="hidden"/>
                                      </p:to>
                                    </p:set>
                                  </p:childTnLst>
                                </p:cTn>
                              </p:par>
                              <p:par>
                                <p:cTn id="25" presetID="42" presetClass="entr" presetSubtype="0" fill="hold" nodeType="withEffect">
                                  <p:stCondLst>
                                    <p:cond delay="40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anim calcmode="lin" valueType="num">
                                      <p:cBhvr>
                                        <p:cTn id="28" dur="500" fill="hold"/>
                                        <p:tgtEl>
                                          <p:spTgt spid="12"/>
                                        </p:tgtEl>
                                        <p:attrNameLst>
                                          <p:attrName>ppt_x</p:attrName>
                                        </p:attrNameLst>
                                      </p:cBhvr>
                                      <p:tavLst>
                                        <p:tav tm="0">
                                          <p:val>
                                            <p:strVal val="#ppt_x"/>
                                          </p:val>
                                        </p:tav>
                                        <p:tav tm="100000">
                                          <p:val>
                                            <p:strVal val="#ppt_x"/>
                                          </p:val>
                                        </p:tav>
                                      </p:tavLst>
                                    </p:anim>
                                    <p:anim calcmode="lin" valueType="num">
                                      <p:cBhvr>
                                        <p:cTn id="29" dur="500" fill="hold"/>
                                        <p:tgtEl>
                                          <p:spTgt spid="12"/>
                                        </p:tgtEl>
                                        <p:attrNameLst>
                                          <p:attrName>ppt_y</p:attrName>
                                        </p:attrNameLst>
                                      </p:cBhvr>
                                      <p:tavLst>
                                        <p:tav tm="0">
                                          <p:val>
                                            <p:strVal val="#ppt_y+.1"/>
                                          </p:val>
                                        </p:tav>
                                        <p:tav tm="100000">
                                          <p:val>
                                            <p:strVal val="#ppt_y"/>
                                          </p:val>
                                        </p:tav>
                                      </p:tavLst>
                                    </p:anim>
                                  </p:childTnLst>
                                </p:cTn>
                              </p:par>
                              <p:par>
                                <p:cTn id="30" presetID="47" presetClass="exit" presetSubtype="0" fill="hold" nodeType="withEffect">
                                  <p:stCondLst>
                                    <p:cond delay="850"/>
                                  </p:stCondLst>
                                  <p:childTnLst>
                                    <p:animEffect transition="out" filter="fade">
                                      <p:cBhvr>
                                        <p:cTn id="31" dur="500"/>
                                        <p:tgtEl>
                                          <p:spTgt spid="12"/>
                                        </p:tgtEl>
                                      </p:cBhvr>
                                    </p:animEffect>
                                    <p:anim calcmode="lin" valueType="num">
                                      <p:cBhvr>
                                        <p:cTn id="32" dur="500"/>
                                        <p:tgtEl>
                                          <p:spTgt spid="12"/>
                                        </p:tgtEl>
                                        <p:attrNameLst>
                                          <p:attrName>ppt_x</p:attrName>
                                        </p:attrNameLst>
                                      </p:cBhvr>
                                      <p:tavLst>
                                        <p:tav tm="0">
                                          <p:val>
                                            <p:strVal val="ppt_x"/>
                                          </p:val>
                                        </p:tav>
                                        <p:tav tm="100000">
                                          <p:val>
                                            <p:strVal val="ppt_x"/>
                                          </p:val>
                                        </p:tav>
                                      </p:tavLst>
                                    </p:anim>
                                    <p:anim calcmode="lin" valueType="num">
                                      <p:cBhvr>
                                        <p:cTn id="33" dur="500"/>
                                        <p:tgtEl>
                                          <p:spTgt spid="12"/>
                                        </p:tgtEl>
                                        <p:attrNameLst>
                                          <p:attrName>ppt_y</p:attrName>
                                        </p:attrNameLst>
                                      </p:cBhvr>
                                      <p:tavLst>
                                        <p:tav tm="0">
                                          <p:val>
                                            <p:strVal val="ppt_y"/>
                                          </p:val>
                                        </p:tav>
                                        <p:tav tm="100000">
                                          <p:val>
                                            <p:strVal val="ppt_y-.1"/>
                                          </p:val>
                                        </p:tav>
                                      </p:tavLst>
                                    </p:anim>
                                    <p:set>
                                      <p:cBhvr>
                                        <p:cTn id="34" dur="1" fill="hold">
                                          <p:stCondLst>
                                            <p:cond delay="499"/>
                                          </p:stCondLst>
                                        </p:cTn>
                                        <p:tgtEl>
                                          <p:spTgt spid="12"/>
                                        </p:tgtEl>
                                        <p:attrNameLst>
                                          <p:attrName>style.visibility</p:attrName>
                                        </p:attrNameLst>
                                      </p:cBhvr>
                                      <p:to>
                                        <p:strVal val="hidden"/>
                                      </p:to>
                                    </p:set>
                                  </p:childTnLst>
                                </p:cTn>
                              </p:par>
                              <p:par>
                                <p:cTn id="35" presetID="42" presetClass="entr" presetSubtype="0" fill="hold" nodeType="withEffect">
                                  <p:stCondLst>
                                    <p:cond delay="60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anim calcmode="lin" valueType="num">
                                      <p:cBhvr>
                                        <p:cTn id="38" dur="500" fill="hold"/>
                                        <p:tgtEl>
                                          <p:spTgt spid="15"/>
                                        </p:tgtEl>
                                        <p:attrNameLst>
                                          <p:attrName>ppt_x</p:attrName>
                                        </p:attrNameLst>
                                      </p:cBhvr>
                                      <p:tavLst>
                                        <p:tav tm="0">
                                          <p:val>
                                            <p:strVal val="#ppt_x"/>
                                          </p:val>
                                        </p:tav>
                                        <p:tav tm="100000">
                                          <p:val>
                                            <p:strVal val="#ppt_x"/>
                                          </p:val>
                                        </p:tav>
                                      </p:tavLst>
                                    </p:anim>
                                    <p:anim calcmode="lin" valueType="num">
                                      <p:cBhvr>
                                        <p:cTn id="39" dur="500" fill="hold"/>
                                        <p:tgtEl>
                                          <p:spTgt spid="15"/>
                                        </p:tgtEl>
                                        <p:attrNameLst>
                                          <p:attrName>ppt_y</p:attrName>
                                        </p:attrNameLst>
                                      </p:cBhvr>
                                      <p:tavLst>
                                        <p:tav tm="0">
                                          <p:val>
                                            <p:strVal val="#ppt_y+.1"/>
                                          </p:val>
                                        </p:tav>
                                        <p:tav tm="100000">
                                          <p:val>
                                            <p:strVal val="#ppt_y"/>
                                          </p:val>
                                        </p:tav>
                                      </p:tavLst>
                                    </p:anim>
                                  </p:childTnLst>
                                </p:cTn>
                              </p:par>
                              <p:par>
                                <p:cTn id="40" presetID="47" presetClass="exit" presetSubtype="0" fill="hold" nodeType="withEffect">
                                  <p:stCondLst>
                                    <p:cond delay="1050"/>
                                  </p:stCondLst>
                                  <p:childTnLst>
                                    <p:animEffect transition="out" filter="fade">
                                      <p:cBhvr>
                                        <p:cTn id="41" dur="500"/>
                                        <p:tgtEl>
                                          <p:spTgt spid="15"/>
                                        </p:tgtEl>
                                      </p:cBhvr>
                                    </p:animEffect>
                                    <p:anim calcmode="lin" valueType="num">
                                      <p:cBhvr>
                                        <p:cTn id="42" dur="500"/>
                                        <p:tgtEl>
                                          <p:spTgt spid="15"/>
                                        </p:tgtEl>
                                        <p:attrNameLst>
                                          <p:attrName>ppt_x</p:attrName>
                                        </p:attrNameLst>
                                      </p:cBhvr>
                                      <p:tavLst>
                                        <p:tav tm="0">
                                          <p:val>
                                            <p:strVal val="ppt_x"/>
                                          </p:val>
                                        </p:tav>
                                        <p:tav tm="100000">
                                          <p:val>
                                            <p:strVal val="ppt_x"/>
                                          </p:val>
                                        </p:tav>
                                      </p:tavLst>
                                    </p:anim>
                                    <p:anim calcmode="lin" valueType="num">
                                      <p:cBhvr>
                                        <p:cTn id="43" dur="500"/>
                                        <p:tgtEl>
                                          <p:spTgt spid="15"/>
                                        </p:tgtEl>
                                        <p:attrNameLst>
                                          <p:attrName>ppt_y</p:attrName>
                                        </p:attrNameLst>
                                      </p:cBhvr>
                                      <p:tavLst>
                                        <p:tav tm="0">
                                          <p:val>
                                            <p:strVal val="ppt_y"/>
                                          </p:val>
                                        </p:tav>
                                        <p:tav tm="100000">
                                          <p:val>
                                            <p:strVal val="ppt_y-.1"/>
                                          </p:val>
                                        </p:tav>
                                      </p:tavLst>
                                    </p:anim>
                                    <p:set>
                                      <p:cBhvr>
                                        <p:cTn id="44" dur="1" fill="hold">
                                          <p:stCondLst>
                                            <p:cond delay="499"/>
                                          </p:stCondLst>
                                        </p:cTn>
                                        <p:tgtEl>
                                          <p:spTgt spid="15"/>
                                        </p:tgtEl>
                                        <p:attrNameLst>
                                          <p:attrName>style.visibility</p:attrName>
                                        </p:attrNameLst>
                                      </p:cBhvr>
                                      <p:to>
                                        <p:strVal val="hidden"/>
                                      </p:to>
                                    </p:set>
                                  </p:childTnLst>
                                </p:cTn>
                              </p:par>
                              <p:par>
                                <p:cTn id="45" presetID="42" presetClass="entr" presetSubtype="0" fill="hold" nodeType="withEffect">
                                  <p:stCondLst>
                                    <p:cond delay="80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anim calcmode="lin" valueType="num">
                                      <p:cBhvr>
                                        <p:cTn id="48" dur="500" fill="hold"/>
                                        <p:tgtEl>
                                          <p:spTgt spid="18"/>
                                        </p:tgtEl>
                                        <p:attrNameLst>
                                          <p:attrName>ppt_x</p:attrName>
                                        </p:attrNameLst>
                                      </p:cBhvr>
                                      <p:tavLst>
                                        <p:tav tm="0">
                                          <p:val>
                                            <p:strVal val="#ppt_x"/>
                                          </p:val>
                                        </p:tav>
                                        <p:tav tm="100000">
                                          <p:val>
                                            <p:strVal val="#ppt_x"/>
                                          </p:val>
                                        </p:tav>
                                      </p:tavLst>
                                    </p:anim>
                                    <p:anim calcmode="lin" valueType="num">
                                      <p:cBhvr>
                                        <p:cTn id="49" dur="500" fill="hold"/>
                                        <p:tgtEl>
                                          <p:spTgt spid="18"/>
                                        </p:tgtEl>
                                        <p:attrNameLst>
                                          <p:attrName>ppt_y</p:attrName>
                                        </p:attrNameLst>
                                      </p:cBhvr>
                                      <p:tavLst>
                                        <p:tav tm="0">
                                          <p:val>
                                            <p:strVal val="#ppt_y+.1"/>
                                          </p:val>
                                        </p:tav>
                                        <p:tav tm="100000">
                                          <p:val>
                                            <p:strVal val="#ppt_y"/>
                                          </p:val>
                                        </p:tav>
                                      </p:tavLst>
                                    </p:anim>
                                  </p:childTnLst>
                                </p:cTn>
                              </p:par>
                              <p:par>
                                <p:cTn id="50" presetID="47" presetClass="exit" presetSubtype="0" fill="hold" nodeType="withEffect">
                                  <p:stCondLst>
                                    <p:cond delay="1250"/>
                                  </p:stCondLst>
                                  <p:childTnLst>
                                    <p:animEffect transition="out" filter="fade">
                                      <p:cBhvr>
                                        <p:cTn id="51" dur="500"/>
                                        <p:tgtEl>
                                          <p:spTgt spid="18"/>
                                        </p:tgtEl>
                                      </p:cBhvr>
                                    </p:animEffect>
                                    <p:anim calcmode="lin" valueType="num">
                                      <p:cBhvr>
                                        <p:cTn id="52" dur="500"/>
                                        <p:tgtEl>
                                          <p:spTgt spid="18"/>
                                        </p:tgtEl>
                                        <p:attrNameLst>
                                          <p:attrName>ppt_x</p:attrName>
                                        </p:attrNameLst>
                                      </p:cBhvr>
                                      <p:tavLst>
                                        <p:tav tm="0">
                                          <p:val>
                                            <p:strVal val="ppt_x"/>
                                          </p:val>
                                        </p:tav>
                                        <p:tav tm="100000">
                                          <p:val>
                                            <p:strVal val="ppt_x"/>
                                          </p:val>
                                        </p:tav>
                                      </p:tavLst>
                                    </p:anim>
                                    <p:anim calcmode="lin" valueType="num">
                                      <p:cBhvr>
                                        <p:cTn id="53" dur="500"/>
                                        <p:tgtEl>
                                          <p:spTgt spid="18"/>
                                        </p:tgtEl>
                                        <p:attrNameLst>
                                          <p:attrName>ppt_y</p:attrName>
                                        </p:attrNameLst>
                                      </p:cBhvr>
                                      <p:tavLst>
                                        <p:tav tm="0">
                                          <p:val>
                                            <p:strVal val="ppt_y"/>
                                          </p:val>
                                        </p:tav>
                                        <p:tav tm="100000">
                                          <p:val>
                                            <p:strVal val="ppt_y-.1"/>
                                          </p:val>
                                        </p:tav>
                                      </p:tavLst>
                                    </p:anim>
                                    <p:set>
                                      <p:cBhvr>
                                        <p:cTn id="54" dur="1" fill="hold">
                                          <p:stCondLst>
                                            <p:cond delay="499"/>
                                          </p:stCondLst>
                                        </p:cTn>
                                        <p:tgtEl>
                                          <p:spTgt spid="18"/>
                                        </p:tgtEl>
                                        <p:attrNameLst>
                                          <p:attrName>style.visibility</p:attrName>
                                        </p:attrNameLst>
                                      </p:cBhvr>
                                      <p:to>
                                        <p:strVal val="hidden"/>
                                      </p:to>
                                    </p:set>
                                  </p:childTnLst>
                                </p:cTn>
                              </p:par>
                              <p:par>
                                <p:cTn id="55" presetID="42" presetClass="entr" presetSubtype="0" fill="hold" nodeType="withEffect">
                                  <p:stCondLst>
                                    <p:cond delay="100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500"/>
                                        <p:tgtEl>
                                          <p:spTgt spid="22"/>
                                        </p:tgtEl>
                                      </p:cBhvr>
                                    </p:animEffect>
                                    <p:anim calcmode="lin" valueType="num">
                                      <p:cBhvr>
                                        <p:cTn id="58" dur="500" fill="hold"/>
                                        <p:tgtEl>
                                          <p:spTgt spid="22"/>
                                        </p:tgtEl>
                                        <p:attrNameLst>
                                          <p:attrName>ppt_x</p:attrName>
                                        </p:attrNameLst>
                                      </p:cBhvr>
                                      <p:tavLst>
                                        <p:tav tm="0">
                                          <p:val>
                                            <p:strVal val="#ppt_x"/>
                                          </p:val>
                                        </p:tav>
                                        <p:tav tm="100000">
                                          <p:val>
                                            <p:strVal val="#ppt_x"/>
                                          </p:val>
                                        </p:tav>
                                      </p:tavLst>
                                    </p:anim>
                                    <p:anim calcmode="lin" valueType="num">
                                      <p:cBhvr>
                                        <p:cTn id="59" dur="500" fill="hold"/>
                                        <p:tgtEl>
                                          <p:spTgt spid="22"/>
                                        </p:tgtEl>
                                        <p:attrNameLst>
                                          <p:attrName>ppt_y</p:attrName>
                                        </p:attrNameLst>
                                      </p:cBhvr>
                                      <p:tavLst>
                                        <p:tav tm="0">
                                          <p:val>
                                            <p:strVal val="#ppt_y+.1"/>
                                          </p:val>
                                        </p:tav>
                                        <p:tav tm="100000">
                                          <p:val>
                                            <p:strVal val="#ppt_y"/>
                                          </p:val>
                                        </p:tav>
                                      </p:tavLst>
                                    </p:anim>
                                  </p:childTnLst>
                                </p:cTn>
                              </p:par>
                              <p:par>
                                <p:cTn id="60" presetID="47" presetClass="exit" presetSubtype="0" fill="hold" nodeType="withEffect">
                                  <p:stCondLst>
                                    <p:cond delay="1450"/>
                                  </p:stCondLst>
                                  <p:childTnLst>
                                    <p:animEffect transition="out" filter="fade">
                                      <p:cBhvr>
                                        <p:cTn id="61" dur="500"/>
                                        <p:tgtEl>
                                          <p:spTgt spid="22"/>
                                        </p:tgtEl>
                                      </p:cBhvr>
                                    </p:animEffect>
                                    <p:anim calcmode="lin" valueType="num">
                                      <p:cBhvr>
                                        <p:cTn id="62" dur="500"/>
                                        <p:tgtEl>
                                          <p:spTgt spid="22"/>
                                        </p:tgtEl>
                                        <p:attrNameLst>
                                          <p:attrName>ppt_x</p:attrName>
                                        </p:attrNameLst>
                                      </p:cBhvr>
                                      <p:tavLst>
                                        <p:tav tm="0">
                                          <p:val>
                                            <p:strVal val="ppt_x"/>
                                          </p:val>
                                        </p:tav>
                                        <p:tav tm="100000">
                                          <p:val>
                                            <p:strVal val="ppt_x"/>
                                          </p:val>
                                        </p:tav>
                                      </p:tavLst>
                                    </p:anim>
                                    <p:anim calcmode="lin" valueType="num">
                                      <p:cBhvr>
                                        <p:cTn id="63" dur="500"/>
                                        <p:tgtEl>
                                          <p:spTgt spid="22"/>
                                        </p:tgtEl>
                                        <p:attrNameLst>
                                          <p:attrName>ppt_y</p:attrName>
                                        </p:attrNameLst>
                                      </p:cBhvr>
                                      <p:tavLst>
                                        <p:tav tm="0">
                                          <p:val>
                                            <p:strVal val="ppt_y"/>
                                          </p:val>
                                        </p:tav>
                                        <p:tav tm="100000">
                                          <p:val>
                                            <p:strVal val="ppt_y-.1"/>
                                          </p:val>
                                        </p:tav>
                                      </p:tavLst>
                                    </p:anim>
                                    <p:set>
                                      <p:cBhvr>
                                        <p:cTn id="64" dur="1" fill="hold">
                                          <p:stCondLst>
                                            <p:cond delay="499"/>
                                          </p:stCondLst>
                                        </p:cTn>
                                        <p:tgtEl>
                                          <p:spTgt spid="22"/>
                                        </p:tgtEl>
                                        <p:attrNameLst>
                                          <p:attrName>style.visibility</p:attrName>
                                        </p:attrNameLst>
                                      </p:cBhvr>
                                      <p:to>
                                        <p:strVal val="hidden"/>
                                      </p:to>
                                    </p:set>
                                  </p:childTnLst>
                                </p:cTn>
                              </p:par>
                              <p:par>
                                <p:cTn id="65" presetID="42" presetClass="entr" presetSubtype="0" fill="hold" nodeType="withEffect">
                                  <p:stCondLst>
                                    <p:cond delay="120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anim calcmode="lin" valueType="num">
                                      <p:cBhvr>
                                        <p:cTn id="68" dur="500" fill="hold"/>
                                        <p:tgtEl>
                                          <p:spTgt spid="25"/>
                                        </p:tgtEl>
                                        <p:attrNameLst>
                                          <p:attrName>ppt_x</p:attrName>
                                        </p:attrNameLst>
                                      </p:cBhvr>
                                      <p:tavLst>
                                        <p:tav tm="0">
                                          <p:val>
                                            <p:strVal val="#ppt_x"/>
                                          </p:val>
                                        </p:tav>
                                        <p:tav tm="100000">
                                          <p:val>
                                            <p:strVal val="#ppt_x"/>
                                          </p:val>
                                        </p:tav>
                                      </p:tavLst>
                                    </p:anim>
                                    <p:anim calcmode="lin" valueType="num">
                                      <p:cBhvr>
                                        <p:cTn id="69" dur="500" fill="hold"/>
                                        <p:tgtEl>
                                          <p:spTgt spid="25"/>
                                        </p:tgtEl>
                                        <p:attrNameLst>
                                          <p:attrName>ppt_y</p:attrName>
                                        </p:attrNameLst>
                                      </p:cBhvr>
                                      <p:tavLst>
                                        <p:tav tm="0">
                                          <p:val>
                                            <p:strVal val="#ppt_y+.1"/>
                                          </p:val>
                                        </p:tav>
                                        <p:tav tm="100000">
                                          <p:val>
                                            <p:strVal val="#ppt_y"/>
                                          </p:val>
                                        </p:tav>
                                      </p:tavLst>
                                    </p:anim>
                                  </p:childTnLst>
                                </p:cTn>
                              </p:par>
                              <p:par>
                                <p:cTn id="70" presetID="47" presetClass="exit" presetSubtype="0" fill="hold" nodeType="withEffect">
                                  <p:stCondLst>
                                    <p:cond delay="1650"/>
                                  </p:stCondLst>
                                  <p:childTnLst>
                                    <p:animEffect transition="out" filter="fade">
                                      <p:cBhvr>
                                        <p:cTn id="71" dur="500"/>
                                        <p:tgtEl>
                                          <p:spTgt spid="25"/>
                                        </p:tgtEl>
                                      </p:cBhvr>
                                    </p:animEffect>
                                    <p:anim calcmode="lin" valueType="num">
                                      <p:cBhvr>
                                        <p:cTn id="72" dur="500"/>
                                        <p:tgtEl>
                                          <p:spTgt spid="25"/>
                                        </p:tgtEl>
                                        <p:attrNameLst>
                                          <p:attrName>ppt_x</p:attrName>
                                        </p:attrNameLst>
                                      </p:cBhvr>
                                      <p:tavLst>
                                        <p:tav tm="0">
                                          <p:val>
                                            <p:strVal val="ppt_x"/>
                                          </p:val>
                                        </p:tav>
                                        <p:tav tm="100000">
                                          <p:val>
                                            <p:strVal val="ppt_x"/>
                                          </p:val>
                                        </p:tav>
                                      </p:tavLst>
                                    </p:anim>
                                    <p:anim calcmode="lin" valueType="num">
                                      <p:cBhvr>
                                        <p:cTn id="73" dur="500"/>
                                        <p:tgtEl>
                                          <p:spTgt spid="25"/>
                                        </p:tgtEl>
                                        <p:attrNameLst>
                                          <p:attrName>ppt_y</p:attrName>
                                        </p:attrNameLst>
                                      </p:cBhvr>
                                      <p:tavLst>
                                        <p:tav tm="0">
                                          <p:val>
                                            <p:strVal val="ppt_y"/>
                                          </p:val>
                                        </p:tav>
                                        <p:tav tm="100000">
                                          <p:val>
                                            <p:strVal val="ppt_y-.1"/>
                                          </p:val>
                                        </p:tav>
                                      </p:tavLst>
                                    </p:anim>
                                    <p:set>
                                      <p:cBhvr>
                                        <p:cTn id="74" dur="1" fill="hold">
                                          <p:stCondLst>
                                            <p:cond delay="499"/>
                                          </p:stCondLst>
                                        </p:cTn>
                                        <p:tgtEl>
                                          <p:spTgt spid="25"/>
                                        </p:tgtEl>
                                        <p:attrNameLst>
                                          <p:attrName>style.visibility</p:attrName>
                                        </p:attrNameLst>
                                      </p:cBhvr>
                                      <p:to>
                                        <p:strVal val="hidden"/>
                                      </p:to>
                                    </p:set>
                                  </p:childTnLst>
                                </p:cTn>
                              </p:par>
                              <p:par>
                                <p:cTn id="75" presetID="42" presetClass="entr" presetSubtype="0" fill="hold" nodeType="withEffect">
                                  <p:stCondLst>
                                    <p:cond delay="1400"/>
                                  </p:stCondLst>
                                  <p:childTnLst>
                                    <p:set>
                                      <p:cBhvr>
                                        <p:cTn id="76" dur="1" fill="hold">
                                          <p:stCondLst>
                                            <p:cond delay="0"/>
                                          </p:stCondLst>
                                        </p:cTn>
                                        <p:tgtEl>
                                          <p:spTgt spid="28"/>
                                        </p:tgtEl>
                                        <p:attrNameLst>
                                          <p:attrName>style.visibility</p:attrName>
                                        </p:attrNameLst>
                                      </p:cBhvr>
                                      <p:to>
                                        <p:strVal val="visible"/>
                                      </p:to>
                                    </p:set>
                                    <p:animEffect transition="in" filter="fade">
                                      <p:cBhvr>
                                        <p:cTn id="77" dur="500"/>
                                        <p:tgtEl>
                                          <p:spTgt spid="28"/>
                                        </p:tgtEl>
                                      </p:cBhvr>
                                    </p:animEffect>
                                    <p:anim calcmode="lin" valueType="num">
                                      <p:cBhvr>
                                        <p:cTn id="78" dur="500" fill="hold"/>
                                        <p:tgtEl>
                                          <p:spTgt spid="28"/>
                                        </p:tgtEl>
                                        <p:attrNameLst>
                                          <p:attrName>ppt_x</p:attrName>
                                        </p:attrNameLst>
                                      </p:cBhvr>
                                      <p:tavLst>
                                        <p:tav tm="0">
                                          <p:val>
                                            <p:strVal val="#ppt_x"/>
                                          </p:val>
                                        </p:tav>
                                        <p:tav tm="100000">
                                          <p:val>
                                            <p:strVal val="#ppt_x"/>
                                          </p:val>
                                        </p:tav>
                                      </p:tavLst>
                                    </p:anim>
                                    <p:anim calcmode="lin" valueType="num">
                                      <p:cBhvr>
                                        <p:cTn id="79" dur="500" fill="hold"/>
                                        <p:tgtEl>
                                          <p:spTgt spid="28"/>
                                        </p:tgtEl>
                                        <p:attrNameLst>
                                          <p:attrName>ppt_y</p:attrName>
                                        </p:attrNameLst>
                                      </p:cBhvr>
                                      <p:tavLst>
                                        <p:tav tm="0">
                                          <p:val>
                                            <p:strVal val="#ppt_y+.1"/>
                                          </p:val>
                                        </p:tav>
                                        <p:tav tm="100000">
                                          <p:val>
                                            <p:strVal val="#ppt_y"/>
                                          </p:val>
                                        </p:tav>
                                      </p:tavLst>
                                    </p:anim>
                                  </p:childTnLst>
                                </p:cTn>
                              </p:par>
                              <p:par>
                                <p:cTn id="80" presetID="47" presetClass="exit" presetSubtype="0" fill="hold" nodeType="withEffect">
                                  <p:stCondLst>
                                    <p:cond delay="1850"/>
                                  </p:stCondLst>
                                  <p:childTnLst>
                                    <p:animEffect transition="out" filter="fade">
                                      <p:cBhvr>
                                        <p:cTn id="81" dur="500"/>
                                        <p:tgtEl>
                                          <p:spTgt spid="28"/>
                                        </p:tgtEl>
                                      </p:cBhvr>
                                    </p:animEffect>
                                    <p:anim calcmode="lin" valueType="num">
                                      <p:cBhvr>
                                        <p:cTn id="82" dur="500"/>
                                        <p:tgtEl>
                                          <p:spTgt spid="28"/>
                                        </p:tgtEl>
                                        <p:attrNameLst>
                                          <p:attrName>ppt_x</p:attrName>
                                        </p:attrNameLst>
                                      </p:cBhvr>
                                      <p:tavLst>
                                        <p:tav tm="0">
                                          <p:val>
                                            <p:strVal val="ppt_x"/>
                                          </p:val>
                                        </p:tav>
                                        <p:tav tm="100000">
                                          <p:val>
                                            <p:strVal val="ppt_x"/>
                                          </p:val>
                                        </p:tav>
                                      </p:tavLst>
                                    </p:anim>
                                    <p:anim calcmode="lin" valueType="num">
                                      <p:cBhvr>
                                        <p:cTn id="83" dur="500"/>
                                        <p:tgtEl>
                                          <p:spTgt spid="28"/>
                                        </p:tgtEl>
                                        <p:attrNameLst>
                                          <p:attrName>ppt_y</p:attrName>
                                        </p:attrNameLst>
                                      </p:cBhvr>
                                      <p:tavLst>
                                        <p:tav tm="0">
                                          <p:val>
                                            <p:strVal val="ppt_y"/>
                                          </p:val>
                                        </p:tav>
                                        <p:tav tm="100000">
                                          <p:val>
                                            <p:strVal val="ppt_y-.1"/>
                                          </p:val>
                                        </p:tav>
                                      </p:tavLst>
                                    </p:anim>
                                    <p:set>
                                      <p:cBhvr>
                                        <p:cTn id="84" dur="1" fill="hold">
                                          <p:stCondLst>
                                            <p:cond delay="499"/>
                                          </p:stCondLst>
                                        </p:cTn>
                                        <p:tgtEl>
                                          <p:spTgt spid="28"/>
                                        </p:tgtEl>
                                        <p:attrNameLst>
                                          <p:attrName>style.visibility</p:attrName>
                                        </p:attrNameLst>
                                      </p:cBhvr>
                                      <p:to>
                                        <p:strVal val="hidden"/>
                                      </p:to>
                                    </p:set>
                                  </p:childTnLst>
                                </p:cTn>
                              </p:par>
                              <p:par>
                                <p:cTn id="85" presetID="42" presetClass="entr" presetSubtype="0" fill="hold" nodeType="withEffect">
                                  <p:stCondLst>
                                    <p:cond delay="1600"/>
                                  </p:stCondLst>
                                  <p:childTnLst>
                                    <p:set>
                                      <p:cBhvr>
                                        <p:cTn id="86" dur="1" fill="hold">
                                          <p:stCondLst>
                                            <p:cond delay="0"/>
                                          </p:stCondLst>
                                        </p:cTn>
                                        <p:tgtEl>
                                          <p:spTgt spid="31"/>
                                        </p:tgtEl>
                                        <p:attrNameLst>
                                          <p:attrName>style.visibility</p:attrName>
                                        </p:attrNameLst>
                                      </p:cBhvr>
                                      <p:to>
                                        <p:strVal val="visible"/>
                                      </p:to>
                                    </p:set>
                                    <p:animEffect transition="in" filter="fade">
                                      <p:cBhvr>
                                        <p:cTn id="87" dur="500"/>
                                        <p:tgtEl>
                                          <p:spTgt spid="31"/>
                                        </p:tgtEl>
                                      </p:cBhvr>
                                    </p:animEffect>
                                    <p:anim calcmode="lin" valueType="num">
                                      <p:cBhvr>
                                        <p:cTn id="88" dur="500" fill="hold"/>
                                        <p:tgtEl>
                                          <p:spTgt spid="31"/>
                                        </p:tgtEl>
                                        <p:attrNameLst>
                                          <p:attrName>ppt_x</p:attrName>
                                        </p:attrNameLst>
                                      </p:cBhvr>
                                      <p:tavLst>
                                        <p:tav tm="0">
                                          <p:val>
                                            <p:strVal val="#ppt_x"/>
                                          </p:val>
                                        </p:tav>
                                        <p:tav tm="100000">
                                          <p:val>
                                            <p:strVal val="#ppt_x"/>
                                          </p:val>
                                        </p:tav>
                                      </p:tavLst>
                                    </p:anim>
                                    <p:anim calcmode="lin" valueType="num">
                                      <p:cBhvr>
                                        <p:cTn id="89" dur="500" fill="hold"/>
                                        <p:tgtEl>
                                          <p:spTgt spid="31"/>
                                        </p:tgtEl>
                                        <p:attrNameLst>
                                          <p:attrName>ppt_y</p:attrName>
                                        </p:attrNameLst>
                                      </p:cBhvr>
                                      <p:tavLst>
                                        <p:tav tm="0">
                                          <p:val>
                                            <p:strVal val="#ppt_y+.1"/>
                                          </p:val>
                                        </p:tav>
                                        <p:tav tm="100000">
                                          <p:val>
                                            <p:strVal val="#ppt_y"/>
                                          </p:val>
                                        </p:tav>
                                      </p:tavLst>
                                    </p:anim>
                                  </p:childTnLst>
                                </p:cTn>
                              </p:par>
                              <p:par>
                                <p:cTn id="90" presetID="47" presetClass="exit" presetSubtype="0" fill="hold" nodeType="withEffect">
                                  <p:stCondLst>
                                    <p:cond delay="2050"/>
                                  </p:stCondLst>
                                  <p:childTnLst>
                                    <p:animEffect transition="out" filter="fade">
                                      <p:cBhvr>
                                        <p:cTn id="91" dur="500"/>
                                        <p:tgtEl>
                                          <p:spTgt spid="31"/>
                                        </p:tgtEl>
                                      </p:cBhvr>
                                    </p:animEffect>
                                    <p:anim calcmode="lin" valueType="num">
                                      <p:cBhvr>
                                        <p:cTn id="92" dur="500"/>
                                        <p:tgtEl>
                                          <p:spTgt spid="31"/>
                                        </p:tgtEl>
                                        <p:attrNameLst>
                                          <p:attrName>ppt_x</p:attrName>
                                        </p:attrNameLst>
                                      </p:cBhvr>
                                      <p:tavLst>
                                        <p:tav tm="0">
                                          <p:val>
                                            <p:strVal val="ppt_x"/>
                                          </p:val>
                                        </p:tav>
                                        <p:tav tm="100000">
                                          <p:val>
                                            <p:strVal val="ppt_x"/>
                                          </p:val>
                                        </p:tav>
                                      </p:tavLst>
                                    </p:anim>
                                    <p:anim calcmode="lin" valueType="num">
                                      <p:cBhvr>
                                        <p:cTn id="93" dur="500"/>
                                        <p:tgtEl>
                                          <p:spTgt spid="31"/>
                                        </p:tgtEl>
                                        <p:attrNameLst>
                                          <p:attrName>ppt_y</p:attrName>
                                        </p:attrNameLst>
                                      </p:cBhvr>
                                      <p:tavLst>
                                        <p:tav tm="0">
                                          <p:val>
                                            <p:strVal val="ppt_y"/>
                                          </p:val>
                                        </p:tav>
                                        <p:tav tm="100000">
                                          <p:val>
                                            <p:strVal val="ppt_y-.1"/>
                                          </p:val>
                                        </p:tav>
                                      </p:tavLst>
                                    </p:anim>
                                    <p:set>
                                      <p:cBhvr>
                                        <p:cTn id="94" dur="1" fill="hold">
                                          <p:stCondLst>
                                            <p:cond delay="499"/>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1152409"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Request Units – Measuring RU Charges</a:t>
            </a:r>
          </a:p>
        </p:txBody>
      </p:sp>
      <p:sp>
        <p:nvSpPr>
          <p:cNvPr id="2" name="Flowchart: Off-page Connector 1">
            <a:extLst>
              <a:ext uri="{FF2B5EF4-FFF2-40B4-BE49-F238E27FC236}">
                <a16:creationId xmlns:a16="http://schemas.microsoft.com/office/drawing/2014/main" id="{81F48BA2-B5F9-4A7F-AD35-FBF0EED61676}"/>
              </a:ext>
            </a:extLst>
          </p:cNvPr>
          <p:cNvSpPr/>
          <p:nvPr/>
        </p:nvSpPr>
        <p:spPr bwMode="auto">
          <a:xfrm>
            <a:off x="221297" y="1767840"/>
            <a:ext cx="3886200" cy="4800600"/>
          </a:xfrm>
          <a:prstGeom prst="flowChartOffpageConnector">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Analyze Query Complexity</a:t>
            </a:r>
          </a:p>
        </p:txBody>
      </p:sp>
      <p:sp>
        <p:nvSpPr>
          <p:cNvPr id="8" name="Flowchart: Off-page Connector 7">
            <a:extLst>
              <a:ext uri="{FF2B5EF4-FFF2-40B4-BE49-F238E27FC236}">
                <a16:creationId xmlns:a16="http://schemas.microsoft.com/office/drawing/2014/main" id="{36D4788E-CBEC-462B-A2D0-6AA6EB7D9BE6}"/>
              </a:ext>
            </a:extLst>
          </p:cNvPr>
          <p:cNvSpPr/>
          <p:nvPr/>
        </p:nvSpPr>
        <p:spPr bwMode="auto">
          <a:xfrm>
            <a:off x="4275137" y="1767840"/>
            <a:ext cx="3886200" cy="4800600"/>
          </a:xfrm>
          <a:prstGeom prst="flowChartOffpageConnector">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Measure Query Cost</a:t>
            </a:r>
          </a:p>
        </p:txBody>
      </p:sp>
      <p:sp>
        <p:nvSpPr>
          <p:cNvPr id="9" name="Flowchart: Off-page Connector 8">
            <a:extLst>
              <a:ext uri="{FF2B5EF4-FFF2-40B4-BE49-F238E27FC236}">
                <a16:creationId xmlns:a16="http://schemas.microsoft.com/office/drawing/2014/main" id="{47833FA9-252E-4009-8704-5A35D6BBD3B2}"/>
              </a:ext>
            </a:extLst>
          </p:cNvPr>
          <p:cNvSpPr/>
          <p:nvPr/>
        </p:nvSpPr>
        <p:spPr bwMode="auto">
          <a:xfrm>
            <a:off x="8328977" y="1767840"/>
            <a:ext cx="3886200" cy="4800600"/>
          </a:xfrm>
          <a:prstGeom prst="flowChartOffpageConnector">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Count indexed terms</a:t>
            </a:r>
          </a:p>
        </p:txBody>
      </p:sp>
      <p:sp>
        <p:nvSpPr>
          <p:cNvPr id="6" name="Rectangle 5">
            <a:extLst>
              <a:ext uri="{FF2B5EF4-FFF2-40B4-BE49-F238E27FC236}">
                <a16:creationId xmlns:a16="http://schemas.microsoft.com/office/drawing/2014/main" id="{C1F88F75-B125-40BF-BF6A-642325629F1D}"/>
              </a:ext>
            </a:extLst>
          </p:cNvPr>
          <p:cNvSpPr/>
          <p:nvPr/>
        </p:nvSpPr>
        <p:spPr bwMode="auto">
          <a:xfrm>
            <a:off x="792797" y="2535461"/>
            <a:ext cx="2743200" cy="27432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dirty="0">
                <a:solidFill>
                  <a:schemeClr val="accent3"/>
                </a:solidFill>
                <a:ea typeface="Segoe UI" pitchFamily="34" charset="0"/>
                <a:cs typeface="Segoe UI" pitchFamily="34" charset="0"/>
              </a:rPr>
              <a:t>Query complexity directly impacts RUs</a:t>
            </a:r>
            <a:br>
              <a:rPr lang="en-US" dirty="0">
                <a:solidFill>
                  <a:schemeClr val="accent3"/>
                </a:solidFill>
                <a:ea typeface="Segoe UI" pitchFamily="34" charset="0"/>
                <a:cs typeface="Segoe UI" pitchFamily="34" charset="0"/>
              </a:rPr>
            </a:br>
            <a:br>
              <a:rPr lang="en-US" dirty="0">
                <a:solidFill>
                  <a:schemeClr val="accent3"/>
                </a:solidFill>
                <a:ea typeface="Segoe UI" pitchFamily="34" charset="0"/>
                <a:cs typeface="Segoe UI" pitchFamily="34" charset="0"/>
              </a:rPr>
            </a:br>
            <a:r>
              <a:rPr lang="en-US" dirty="0">
                <a:solidFill>
                  <a:schemeClr val="accent3"/>
                </a:solidFill>
                <a:ea typeface="Segoe UI" pitchFamily="34" charset="0"/>
                <a:cs typeface="Segoe UI" pitchFamily="34" charset="0"/>
              </a:rPr>
              <a:t>Predicates, functions, and index matches influence query cost</a:t>
            </a:r>
          </a:p>
        </p:txBody>
      </p:sp>
      <p:sp>
        <p:nvSpPr>
          <p:cNvPr id="12" name="Rectangle 11">
            <a:extLst>
              <a:ext uri="{FF2B5EF4-FFF2-40B4-BE49-F238E27FC236}">
                <a16:creationId xmlns:a16="http://schemas.microsoft.com/office/drawing/2014/main" id="{0296D0B8-D7BB-49D8-A154-91645035273F}"/>
              </a:ext>
            </a:extLst>
          </p:cNvPr>
          <p:cNvSpPr/>
          <p:nvPr/>
        </p:nvSpPr>
        <p:spPr bwMode="auto">
          <a:xfrm>
            <a:off x="4846636" y="2535461"/>
            <a:ext cx="2743200" cy="27432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dirty="0">
                <a:solidFill>
                  <a:schemeClr val="accent3"/>
                </a:solidFill>
                <a:ea typeface="Segoe UI" pitchFamily="34" charset="0"/>
                <a:cs typeface="Segoe UI" pitchFamily="34" charset="0"/>
              </a:rPr>
              <a:t>Headers:</a:t>
            </a:r>
          </a:p>
          <a:p>
            <a:pPr algn="l" defTabSz="932472" fontAlgn="base">
              <a:spcBef>
                <a:spcPct val="0"/>
              </a:spcBef>
              <a:spcAft>
                <a:spcPct val="0"/>
              </a:spcAft>
            </a:pPr>
            <a:endParaRPr lang="en-US" dirty="0">
              <a:solidFill>
                <a:schemeClr val="accent3"/>
              </a:solidFill>
              <a:ea typeface="Segoe UI" pitchFamily="34" charset="0"/>
              <a:cs typeface="Segoe UI" pitchFamily="34" charset="0"/>
            </a:endParaRPr>
          </a:p>
          <a:p>
            <a:pPr algn="l" defTabSz="932472" fontAlgn="base">
              <a:spcBef>
                <a:spcPct val="0"/>
              </a:spcBef>
              <a:spcAft>
                <a:spcPct val="0"/>
              </a:spcAft>
            </a:pPr>
            <a:r>
              <a:rPr lang="en-US" sz="1600" dirty="0">
                <a:solidFill>
                  <a:schemeClr val="accent3"/>
                </a:solidFill>
                <a:latin typeface="Cascadia Code" panose="020B0609020000020004" pitchFamily="49" charset="0"/>
                <a:ea typeface="Segoe UI" pitchFamily="34" charset="0"/>
                <a:cs typeface="Cascadia Code" panose="020B0609020000020004" pitchFamily="49" charset="0"/>
              </a:rPr>
              <a:t>x-</a:t>
            </a:r>
            <a:r>
              <a:rPr lang="en-US" sz="1600" dirty="0" err="1">
                <a:solidFill>
                  <a:schemeClr val="accent3"/>
                </a:solidFill>
                <a:latin typeface="Cascadia Code" panose="020B0609020000020004" pitchFamily="49" charset="0"/>
                <a:ea typeface="Segoe UI" pitchFamily="34" charset="0"/>
                <a:cs typeface="Cascadia Code" panose="020B0609020000020004" pitchFamily="49" charset="0"/>
              </a:rPr>
              <a:t>ms</a:t>
            </a:r>
            <a:r>
              <a:rPr lang="en-US" sz="1600" dirty="0">
                <a:solidFill>
                  <a:schemeClr val="accent3"/>
                </a:solidFill>
                <a:latin typeface="Cascadia Code" panose="020B0609020000020004" pitchFamily="49" charset="0"/>
                <a:ea typeface="Segoe UI" pitchFamily="34" charset="0"/>
                <a:cs typeface="Cascadia Code" panose="020B0609020000020004" pitchFamily="49" charset="0"/>
              </a:rPr>
              <a:t>-request-charge</a:t>
            </a:r>
          </a:p>
          <a:p>
            <a:pPr algn="l" defTabSz="932472" fontAlgn="base">
              <a:spcBef>
                <a:spcPct val="0"/>
              </a:spcBef>
              <a:spcAft>
                <a:spcPct val="0"/>
              </a:spcAft>
            </a:pPr>
            <a:endParaRPr lang="en-US" dirty="0">
              <a:solidFill>
                <a:schemeClr val="accent3"/>
              </a:solidFill>
              <a:ea typeface="Segoe UI" pitchFamily="34" charset="0"/>
              <a:cs typeface="Segoe UI" pitchFamily="34" charset="0"/>
            </a:endParaRPr>
          </a:p>
          <a:p>
            <a:pPr algn="l" defTabSz="932472" fontAlgn="base">
              <a:spcBef>
                <a:spcPct val="0"/>
              </a:spcBef>
              <a:spcAft>
                <a:spcPct val="0"/>
              </a:spcAft>
            </a:pPr>
            <a:endParaRPr lang="en-US" dirty="0">
              <a:solidFill>
                <a:schemeClr val="accent3"/>
              </a:solidFill>
              <a:ea typeface="Segoe UI" pitchFamily="34" charset="0"/>
              <a:cs typeface="Segoe UI" pitchFamily="34" charset="0"/>
            </a:endParaRPr>
          </a:p>
          <a:p>
            <a:pPr algn="l" defTabSz="932472" fontAlgn="base">
              <a:spcBef>
                <a:spcPct val="0"/>
              </a:spcBef>
              <a:spcAft>
                <a:spcPct val="0"/>
              </a:spcAft>
            </a:pPr>
            <a:r>
              <a:rPr lang="en-US" dirty="0">
                <a:solidFill>
                  <a:schemeClr val="accent3"/>
                </a:solidFill>
                <a:ea typeface="Segoe UI" pitchFamily="34" charset="0"/>
                <a:cs typeface="Segoe UI" pitchFamily="34" charset="0"/>
              </a:rPr>
              <a:t>SDK property:</a:t>
            </a:r>
            <a:br>
              <a:rPr lang="en-US" dirty="0">
                <a:solidFill>
                  <a:schemeClr val="accent3"/>
                </a:solidFill>
                <a:ea typeface="Segoe UI" pitchFamily="34" charset="0"/>
                <a:cs typeface="Segoe UI" pitchFamily="34" charset="0"/>
              </a:rPr>
            </a:br>
            <a:br>
              <a:rPr lang="en-US" dirty="0">
                <a:solidFill>
                  <a:schemeClr val="accent3"/>
                </a:solidFill>
                <a:ea typeface="Segoe UI" pitchFamily="34" charset="0"/>
                <a:cs typeface="Segoe UI" pitchFamily="34" charset="0"/>
              </a:rPr>
            </a:br>
            <a:r>
              <a:rPr lang="en-US" sz="1600" dirty="0" err="1">
                <a:solidFill>
                  <a:schemeClr val="accent3"/>
                </a:solidFill>
                <a:latin typeface="Cascadia Code" panose="020B0609020000020004" pitchFamily="49" charset="0"/>
                <a:ea typeface="Segoe UI" pitchFamily="34" charset="0"/>
                <a:cs typeface="Cascadia Code" panose="020B0609020000020004" pitchFamily="49" charset="0"/>
              </a:rPr>
              <a:t>RequestCharge</a:t>
            </a:r>
            <a:endParaRPr lang="en-US" dirty="0">
              <a:solidFill>
                <a:schemeClr val="accent3"/>
              </a:solidFill>
              <a:latin typeface="Cascadia Code" panose="020B0609020000020004" pitchFamily="49" charset="0"/>
              <a:ea typeface="Segoe UI" pitchFamily="34" charset="0"/>
              <a:cs typeface="Cascadia Code" panose="020B0609020000020004" pitchFamily="49" charset="0"/>
            </a:endParaRPr>
          </a:p>
        </p:txBody>
      </p:sp>
      <p:sp>
        <p:nvSpPr>
          <p:cNvPr id="13" name="Rectangle 12">
            <a:extLst>
              <a:ext uri="{FF2B5EF4-FFF2-40B4-BE49-F238E27FC236}">
                <a16:creationId xmlns:a16="http://schemas.microsoft.com/office/drawing/2014/main" id="{8D0A9AE5-3BF5-405E-BAFF-A991B109A3E9}"/>
              </a:ext>
            </a:extLst>
          </p:cNvPr>
          <p:cNvSpPr/>
          <p:nvPr/>
        </p:nvSpPr>
        <p:spPr bwMode="auto">
          <a:xfrm>
            <a:off x="9010065" y="2535461"/>
            <a:ext cx="2743200" cy="27432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dirty="0">
                <a:solidFill>
                  <a:schemeClr val="accent3"/>
                </a:solidFill>
                <a:ea typeface="Segoe UI" pitchFamily="34" charset="0"/>
                <a:cs typeface="Segoe UI" pitchFamily="34" charset="0"/>
              </a:rPr>
              <a:t>Write operations runs the indexer</a:t>
            </a:r>
            <a:br>
              <a:rPr lang="en-US" dirty="0">
                <a:solidFill>
                  <a:schemeClr val="accent3"/>
                </a:solidFill>
                <a:ea typeface="Segoe UI" pitchFamily="34" charset="0"/>
                <a:cs typeface="Segoe UI" pitchFamily="34" charset="0"/>
              </a:rPr>
            </a:br>
            <a:br>
              <a:rPr lang="en-US" dirty="0">
                <a:solidFill>
                  <a:schemeClr val="accent3"/>
                </a:solidFill>
                <a:ea typeface="Segoe UI" pitchFamily="34" charset="0"/>
                <a:cs typeface="Segoe UI" pitchFamily="34" charset="0"/>
              </a:rPr>
            </a:br>
            <a:r>
              <a:rPr lang="en-US" dirty="0">
                <a:solidFill>
                  <a:schemeClr val="accent3"/>
                </a:solidFill>
                <a:ea typeface="Segoe UI" pitchFamily="34" charset="0"/>
                <a:cs typeface="Segoe UI" pitchFamily="34" charset="0"/>
              </a:rPr>
              <a:t>Quantity of indexed terms influence RU charge</a:t>
            </a:r>
            <a:br>
              <a:rPr lang="en-US" dirty="0">
                <a:solidFill>
                  <a:schemeClr val="accent3"/>
                </a:solidFill>
                <a:ea typeface="Segoe UI" pitchFamily="34" charset="0"/>
                <a:cs typeface="Segoe UI" pitchFamily="34" charset="0"/>
              </a:rPr>
            </a:br>
            <a:br>
              <a:rPr lang="en-US" dirty="0">
                <a:solidFill>
                  <a:schemeClr val="accent3"/>
                </a:solidFill>
                <a:ea typeface="Segoe UI" pitchFamily="34" charset="0"/>
                <a:cs typeface="Segoe UI" pitchFamily="34" charset="0"/>
              </a:rPr>
            </a:br>
            <a:r>
              <a:rPr lang="en-US" dirty="0">
                <a:solidFill>
                  <a:schemeClr val="accent3"/>
                </a:solidFill>
                <a:ea typeface="Segoe UI" pitchFamily="34" charset="0"/>
                <a:cs typeface="Segoe UI" pitchFamily="34" charset="0"/>
              </a:rPr>
              <a:t>Tune indexing policy</a:t>
            </a:r>
          </a:p>
        </p:txBody>
      </p:sp>
    </p:spTree>
    <p:extLst>
      <p:ext uri="{BB962C8B-B14F-4D97-AF65-F5344CB8AC3E}">
        <p14:creationId xmlns:p14="http://schemas.microsoft.com/office/powerpoint/2010/main" val="452575632"/>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77E3C-B9DF-4DB3-93AC-F721F7456B8B}"/>
              </a:ext>
            </a:extLst>
          </p:cNvPr>
          <p:cNvSpPr>
            <a:spLocks noGrp="1"/>
          </p:cNvSpPr>
          <p:nvPr>
            <p:ph type="title"/>
          </p:nvPr>
        </p:nvSpPr>
        <p:spPr>
          <a:xfrm>
            <a:off x="600059" y="466301"/>
            <a:ext cx="4994444" cy="923330"/>
          </a:xfrm>
        </p:spPr>
        <p:txBody>
          <a:bodyPr/>
          <a:lstStyle/>
          <a:p>
            <a:pPr defTabSz="951304"/>
            <a:r>
              <a:rPr lang="en-US" sz="2000" spc="-51" dirty="0">
                <a:solidFill>
                  <a:srgbClr val="50E6FF"/>
                </a:solidFill>
                <a:latin typeface="Segoe UI Semibold"/>
              </a:rPr>
              <a:t>Keep on with</a:t>
            </a:r>
            <a:br>
              <a:rPr lang="en-US" sz="2000" spc="-51" dirty="0">
                <a:solidFill>
                  <a:srgbClr val="50E6FF"/>
                </a:solidFill>
                <a:latin typeface="Segoe UI Semibold"/>
              </a:rPr>
            </a:br>
            <a:r>
              <a:rPr lang="en-US" sz="4000" spc="-51" dirty="0">
                <a:solidFill>
                  <a:srgbClr val="50E6FF"/>
                </a:solidFill>
                <a:latin typeface="Segoe UI Semibold"/>
              </a:rPr>
              <a:t>Microsoft Learn</a:t>
            </a:r>
          </a:p>
        </p:txBody>
      </p:sp>
      <p:sp>
        <p:nvSpPr>
          <p:cNvPr id="3" name="Text Placeholder 2">
            <a:extLst>
              <a:ext uri="{FF2B5EF4-FFF2-40B4-BE49-F238E27FC236}">
                <a16:creationId xmlns:a16="http://schemas.microsoft.com/office/drawing/2014/main" id="{C9CA5B3E-7E0C-40CB-B3A5-416346F58EA3}"/>
              </a:ext>
            </a:extLst>
          </p:cNvPr>
          <p:cNvSpPr>
            <a:spLocks noGrp="1"/>
          </p:cNvSpPr>
          <p:nvPr>
            <p:ph type="body" sz="quarter" idx="10"/>
          </p:nvPr>
        </p:nvSpPr>
        <p:spPr>
          <a:xfrm>
            <a:off x="598150" y="1765649"/>
            <a:ext cx="3458036" cy="989117"/>
          </a:xfrm>
        </p:spPr>
        <p:txBody>
          <a:bodyPr/>
          <a:lstStyle/>
          <a:p>
            <a:r>
              <a:rPr lang="en-US" sz="2000" dirty="0"/>
              <a:t>Review an interactive course with hands-on exercises, videos, and knowledge checks</a:t>
            </a:r>
          </a:p>
        </p:txBody>
      </p:sp>
      <p:pic>
        <p:nvPicPr>
          <p:cNvPr id="4" name="Picture 3" descr="Microsoft Learn designed image">
            <a:extLst>
              <a:ext uri="{FF2B5EF4-FFF2-40B4-BE49-F238E27FC236}">
                <a16:creationId xmlns:a16="http://schemas.microsoft.com/office/drawing/2014/main" id="{C674142A-0615-48CB-AE46-D4351F87F1E4}"/>
              </a:ext>
            </a:extLst>
          </p:cNvPr>
          <p:cNvPicPr>
            <a:picLocks noChangeAspect="1"/>
          </p:cNvPicPr>
          <p:nvPr/>
        </p:nvPicPr>
        <p:blipFill rotWithShape="1">
          <a:blip r:embed="rId2"/>
          <a:srcRect l="47257"/>
          <a:stretch/>
        </p:blipFill>
        <p:spPr>
          <a:xfrm>
            <a:off x="5877168" y="29"/>
            <a:ext cx="6558047" cy="6994467"/>
          </a:xfrm>
          <a:prstGeom prst="rect">
            <a:avLst/>
          </a:prstGeom>
        </p:spPr>
      </p:pic>
      <p:sp>
        <p:nvSpPr>
          <p:cNvPr id="5" name="Rectangle 4">
            <a:hlinkClick r:id="rId3"/>
            <a:extLst>
              <a:ext uri="{FF2B5EF4-FFF2-40B4-BE49-F238E27FC236}">
                <a16:creationId xmlns:a16="http://schemas.microsoft.com/office/drawing/2014/main" id="{B2D63F69-E4C9-4748-B006-D224ADCCA9E3}"/>
              </a:ext>
            </a:extLst>
          </p:cNvPr>
          <p:cNvSpPr/>
          <p:nvPr/>
        </p:nvSpPr>
        <p:spPr bwMode="auto">
          <a:xfrm>
            <a:off x="898770" y="3665415"/>
            <a:ext cx="3970215" cy="14771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latin typeface="+mj-lt"/>
                <a:ea typeface="Segoe UI" pitchFamily="34" charset="0"/>
                <a:cs typeface="Segoe UI" pitchFamily="34" charset="0"/>
              </a:rPr>
              <a:t>Model and partition your data in Azure Cosmos DB</a:t>
            </a:r>
            <a:br>
              <a:rPr lang="en-US" sz="2000" dirty="0">
                <a:gradFill>
                  <a:gsLst>
                    <a:gs pos="0">
                      <a:srgbClr val="FFFFFF"/>
                    </a:gs>
                    <a:gs pos="100000">
                      <a:srgbClr val="FFFFFF"/>
                    </a:gs>
                  </a:gsLst>
                  <a:lin ang="5400000" scaled="0"/>
                </a:gradFill>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r>
              <a:rPr lang="en-US"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 docs.com/learn</a:t>
            </a:r>
            <a:endParaRPr lang="en-US" sz="20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Tree>
    <p:extLst>
      <p:ext uri="{BB962C8B-B14F-4D97-AF65-F5344CB8AC3E}">
        <p14:creationId xmlns:p14="http://schemas.microsoft.com/office/powerpoint/2010/main" val="7736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285517"/>
            <a:ext cx="11326284"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Account URI and Credentials</a:t>
            </a:r>
          </a:p>
        </p:txBody>
      </p:sp>
      <p:cxnSp>
        <p:nvCxnSpPr>
          <p:cNvPr id="21" name="Connector: Elbow 20">
            <a:extLst>
              <a:ext uri="{FF2B5EF4-FFF2-40B4-BE49-F238E27FC236}">
                <a16:creationId xmlns:a16="http://schemas.microsoft.com/office/drawing/2014/main" id="{EE52A591-D6F7-4364-88BC-50EB84ABFA5A}"/>
              </a:ext>
            </a:extLst>
          </p:cNvPr>
          <p:cNvCxnSpPr>
            <a:cxnSpLocks/>
            <a:stCxn id="23" idx="2"/>
            <a:endCxn id="28"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2" name="Connector: Elbow 21">
            <a:extLst>
              <a:ext uri="{FF2B5EF4-FFF2-40B4-BE49-F238E27FC236}">
                <a16:creationId xmlns:a16="http://schemas.microsoft.com/office/drawing/2014/main" id="{6410A4A6-2466-4AC7-A3B4-B1F9C89A3953}"/>
              </a:ext>
            </a:extLst>
          </p:cNvPr>
          <p:cNvCxnSpPr>
            <a:cxnSpLocks/>
            <a:stCxn id="28" idx="2"/>
            <a:endCxn id="32"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84F1B480-A4D5-4407-BD00-82BC8649EE57}"/>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24" name="Connector: Elbow 23">
            <a:extLst>
              <a:ext uri="{FF2B5EF4-FFF2-40B4-BE49-F238E27FC236}">
                <a16:creationId xmlns:a16="http://schemas.microsoft.com/office/drawing/2014/main" id="{8A997B4C-243F-4552-9D1F-6723637E69B6}"/>
              </a:ext>
            </a:extLst>
          </p:cNvPr>
          <p:cNvCxnSpPr>
            <a:cxnSpLocks/>
            <a:stCxn id="32" idx="2"/>
            <a:endCxn id="36" idx="1"/>
          </p:cNvCxnSpPr>
          <p:nvPr/>
        </p:nvCxnSpPr>
        <p:spPr>
          <a:xfrm rot="16200000" flipH="1">
            <a:off x="3746114" y="5139354"/>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5" name="Group 24">
            <a:extLst>
              <a:ext uri="{FF2B5EF4-FFF2-40B4-BE49-F238E27FC236}">
                <a16:creationId xmlns:a16="http://schemas.microsoft.com/office/drawing/2014/main" id="{EBFDBF66-F287-4DC7-87B6-5E648D7B94AF}"/>
              </a:ext>
            </a:extLst>
          </p:cNvPr>
          <p:cNvGrpSpPr/>
          <p:nvPr/>
        </p:nvGrpSpPr>
        <p:grpSpPr>
          <a:xfrm>
            <a:off x="2394952" y="3385181"/>
            <a:ext cx="1046248" cy="616893"/>
            <a:chOff x="9117601" y="1599941"/>
            <a:chExt cx="1025826" cy="604852"/>
          </a:xfrm>
          <a:solidFill>
            <a:schemeClr val="bg1">
              <a:lumMod val="95000"/>
            </a:schemeClr>
          </a:solidFill>
        </p:grpSpPr>
        <p:sp>
          <p:nvSpPr>
            <p:cNvPr id="26" name="Rectangle 25">
              <a:extLst>
                <a:ext uri="{FF2B5EF4-FFF2-40B4-BE49-F238E27FC236}">
                  <a16:creationId xmlns:a16="http://schemas.microsoft.com/office/drawing/2014/main" id="{A7064D31-FC56-4CD3-947E-A82CAE65532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7" name="Rectangle 26">
              <a:extLst>
                <a:ext uri="{FF2B5EF4-FFF2-40B4-BE49-F238E27FC236}">
                  <a16:creationId xmlns:a16="http://schemas.microsoft.com/office/drawing/2014/main" id="{968120E7-F46F-487C-9493-81F128C902C0}"/>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8" name="Rectangle 27">
              <a:extLst>
                <a:ext uri="{FF2B5EF4-FFF2-40B4-BE49-F238E27FC236}">
                  <a16:creationId xmlns:a16="http://schemas.microsoft.com/office/drawing/2014/main" id="{C630EBB9-53D4-4826-81ED-0EDD6DD938E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29" name="Group 28">
            <a:extLst>
              <a:ext uri="{FF2B5EF4-FFF2-40B4-BE49-F238E27FC236}">
                <a16:creationId xmlns:a16="http://schemas.microsoft.com/office/drawing/2014/main" id="{44F5910F-CBDD-4081-86E2-073F34D033DE}"/>
              </a:ext>
            </a:extLst>
          </p:cNvPr>
          <p:cNvGrpSpPr/>
          <p:nvPr/>
        </p:nvGrpSpPr>
        <p:grpSpPr>
          <a:xfrm>
            <a:off x="3400680" y="4405952"/>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2621A7A2-9074-42BA-A46C-0F58BBF875B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F70D963D-EFC2-47B2-BC28-10C96D320A4D}"/>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0F97A7C6-2021-4870-85E1-3F9DF398733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33" name="Group 32">
            <a:extLst>
              <a:ext uri="{FF2B5EF4-FFF2-40B4-BE49-F238E27FC236}">
                <a16:creationId xmlns:a16="http://schemas.microsoft.com/office/drawing/2014/main" id="{DEF6B7A9-C20E-450F-87A7-A4F65FF2FB28}"/>
              </a:ext>
            </a:extLst>
          </p:cNvPr>
          <p:cNvGrpSpPr/>
          <p:nvPr/>
        </p:nvGrpSpPr>
        <p:grpSpPr>
          <a:xfrm>
            <a:off x="4406409" y="5426723"/>
            <a:ext cx="1046248" cy="616893"/>
            <a:chOff x="9117601" y="1599941"/>
            <a:chExt cx="1025826" cy="604852"/>
          </a:xfrm>
          <a:solidFill>
            <a:schemeClr val="bg1">
              <a:lumMod val="95000"/>
            </a:schemeClr>
          </a:solidFill>
        </p:grpSpPr>
        <p:sp>
          <p:nvSpPr>
            <p:cNvPr id="34" name="Rectangle 33">
              <a:extLst>
                <a:ext uri="{FF2B5EF4-FFF2-40B4-BE49-F238E27FC236}">
                  <a16:creationId xmlns:a16="http://schemas.microsoft.com/office/drawing/2014/main" id="{EB714E22-D3C0-4856-8DEE-9B2F0076D768}"/>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5" name="Rectangle 34">
              <a:extLst>
                <a:ext uri="{FF2B5EF4-FFF2-40B4-BE49-F238E27FC236}">
                  <a16:creationId xmlns:a16="http://schemas.microsoft.com/office/drawing/2014/main" id="{495852FF-7171-42CA-BA55-00E125DA838B}"/>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6" name="Rectangle 35">
              <a:extLst>
                <a:ext uri="{FF2B5EF4-FFF2-40B4-BE49-F238E27FC236}">
                  <a16:creationId xmlns:a16="http://schemas.microsoft.com/office/drawing/2014/main" id="{2874A8DA-143F-4A7A-A994-45EB4D8D914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sp>
        <p:nvSpPr>
          <p:cNvPr id="37" name="Rectangle 36">
            <a:extLst>
              <a:ext uri="{FF2B5EF4-FFF2-40B4-BE49-F238E27FC236}">
                <a16:creationId xmlns:a16="http://schemas.microsoft.com/office/drawing/2014/main" id="{C8BA14CB-C8A2-41E7-8704-A9AAC1155E81}"/>
              </a:ext>
            </a:extLst>
          </p:cNvPr>
          <p:cNvSpPr/>
          <p:nvPr/>
        </p:nvSpPr>
        <p:spPr>
          <a:xfrm>
            <a:off x="1301085" y="2345118"/>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38" name="TextBox 37">
            <a:extLst>
              <a:ext uri="{FF2B5EF4-FFF2-40B4-BE49-F238E27FC236}">
                <a16:creationId xmlns:a16="http://schemas.microsoft.com/office/drawing/2014/main" id="{96BB4DBD-7C2E-426A-9F15-DFA0E593F09E}"/>
              </a:ext>
            </a:extLst>
          </p:cNvPr>
          <p:cNvSpPr txBox="1"/>
          <p:nvPr/>
        </p:nvSpPr>
        <p:spPr>
          <a:xfrm>
            <a:off x="7623414" y="2480643"/>
            <a:ext cx="3779048" cy="343492"/>
          </a:xfrm>
          <a:prstGeom prst="rect">
            <a:avLst/>
          </a:prstGeom>
          <a:noFill/>
        </p:spPr>
        <p:txBody>
          <a:bodyPr wrap="none" rtlCol="0">
            <a:spAutoFit/>
          </a:bodyPr>
          <a:lstStyle/>
          <a:p>
            <a:pPr defTabSz="932597">
              <a:defRPr/>
            </a:pPr>
            <a:r>
              <a:rPr lang="en-US" sz="1632" dirty="0">
                <a:solidFill>
                  <a:srgbClr val="0078D7"/>
                </a:solidFill>
                <a:latin typeface="Segoe UI Semilight"/>
              </a:rPr>
              <a:t>https://</a:t>
            </a:r>
            <a:r>
              <a:rPr lang="en-US" sz="1632" dirty="0">
                <a:solidFill>
                  <a:srgbClr val="0078D7"/>
                </a:solidFill>
                <a:highlight>
                  <a:srgbClr val="FFFF00"/>
                </a:highlight>
                <a:latin typeface="Segoe UI Semilight"/>
              </a:rPr>
              <a:t>{account}</a:t>
            </a:r>
            <a:r>
              <a:rPr lang="en-US" sz="1632" dirty="0">
                <a:solidFill>
                  <a:srgbClr val="0078D7"/>
                </a:solidFill>
                <a:latin typeface="Segoe UI Semilight"/>
              </a:rPr>
              <a:t>.documents.azure.com/</a:t>
            </a:r>
          </a:p>
        </p:txBody>
      </p:sp>
      <p:sp>
        <p:nvSpPr>
          <p:cNvPr id="39" name="TextBox 38">
            <a:extLst>
              <a:ext uri="{FF2B5EF4-FFF2-40B4-BE49-F238E27FC236}">
                <a16:creationId xmlns:a16="http://schemas.microsoft.com/office/drawing/2014/main" id="{CB57D140-C3E9-4FF9-8D5B-712B9CCEF8DA}"/>
              </a:ext>
            </a:extLst>
          </p:cNvPr>
          <p:cNvSpPr txBox="1"/>
          <p:nvPr/>
        </p:nvSpPr>
        <p:spPr>
          <a:xfrm>
            <a:off x="7628005" y="3278389"/>
            <a:ext cx="1328270" cy="350330"/>
          </a:xfrm>
          <a:prstGeom prst="rect">
            <a:avLst/>
          </a:prstGeom>
          <a:noFill/>
        </p:spPr>
        <p:txBody>
          <a:bodyPr wrap="none" rtlCol="0">
            <a:spAutoFit/>
          </a:bodyPr>
          <a:lstStyle/>
          <a:p>
            <a:pPr defTabSz="932597">
              <a:defRPr/>
            </a:pPr>
            <a:r>
              <a:rPr lang="en-US" sz="1632" dirty="0" err="1">
                <a:solidFill>
                  <a:srgbClr val="0078D7"/>
                </a:solidFill>
                <a:latin typeface="Segoe UI Semilight"/>
              </a:rPr>
              <a:t>IGeAvVUp</a:t>
            </a:r>
            <a:r>
              <a:rPr lang="en-US" sz="1632" dirty="0">
                <a:solidFill>
                  <a:srgbClr val="0078D7"/>
                </a:solidFill>
                <a:latin typeface="Segoe UI Semilight"/>
              </a:rPr>
              <a:t> …</a:t>
            </a:r>
          </a:p>
        </p:txBody>
      </p:sp>
      <p:sp>
        <p:nvSpPr>
          <p:cNvPr id="40" name="key">
            <a:extLst>
              <a:ext uri="{FF2B5EF4-FFF2-40B4-BE49-F238E27FC236}">
                <a16:creationId xmlns:a16="http://schemas.microsoft.com/office/drawing/2014/main" id="{CAC5BC71-19AB-4AF9-85FF-493DFBD36958}"/>
              </a:ext>
            </a:extLst>
          </p:cNvPr>
          <p:cNvSpPr>
            <a:spLocks noChangeAspect="1" noEditPoints="1"/>
          </p:cNvSpPr>
          <p:nvPr/>
        </p:nvSpPr>
        <p:spPr bwMode="auto">
          <a:xfrm>
            <a:off x="6816977" y="3237691"/>
            <a:ext cx="426125" cy="423939"/>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270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51304">
              <a:defRPr/>
            </a:pPr>
            <a:endParaRPr lang="en-US" sz="1836">
              <a:solidFill>
                <a:srgbClr val="505050"/>
              </a:solidFill>
              <a:latin typeface="Segoe UI Semilight"/>
            </a:endParaRPr>
          </a:p>
        </p:txBody>
      </p:sp>
      <p:grpSp>
        <p:nvGrpSpPr>
          <p:cNvPr id="41" name="Group 40">
            <a:extLst>
              <a:ext uri="{FF2B5EF4-FFF2-40B4-BE49-F238E27FC236}">
                <a16:creationId xmlns:a16="http://schemas.microsoft.com/office/drawing/2014/main" id="{7D9115D3-DE2F-4527-BF38-739460CC5D8F}"/>
              </a:ext>
            </a:extLst>
          </p:cNvPr>
          <p:cNvGrpSpPr/>
          <p:nvPr/>
        </p:nvGrpSpPr>
        <p:grpSpPr>
          <a:xfrm>
            <a:off x="6816977" y="2432190"/>
            <a:ext cx="442199" cy="442199"/>
            <a:chOff x="11679011" y="5307417"/>
            <a:chExt cx="457200" cy="457200"/>
          </a:xfrm>
        </p:grpSpPr>
        <p:sp>
          <p:nvSpPr>
            <p:cNvPr id="42" name="Oval 41">
              <a:extLst>
                <a:ext uri="{FF2B5EF4-FFF2-40B4-BE49-F238E27FC236}">
                  <a16:creationId xmlns:a16="http://schemas.microsoft.com/office/drawing/2014/main" id="{D7BD3909-7D08-4626-9638-BF1777C38DD4}"/>
                </a:ext>
              </a:extLst>
            </p:cNvPr>
            <p:cNvSpPr/>
            <p:nvPr/>
          </p:nvSpPr>
          <p:spPr bwMode="auto">
            <a:xfrm>
              <a:off x="11679011" y="5307417"/>
              <a:ext cx="457200" cy="457200"/>
            </a:xfrm>
            <a:prstGeom prst="ellipse">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3" name="Oval 42">
              <a:extLst>
                <a:ext uri="{FF2B5EF4-FFF2-40B4-BE49-F238E27FC236}">
                  <a16:creationId xmlns:a16="http://schemas.microsoft.com/office/drawing/2014/main" id="{47043153-E624-420A-9429-9AB8368BA70C}"/>
                </a:ext>
              </a:extLst>
            </p:cNvPr>
            <p:cNvSpPr/>
            <p:nvPr/>
          </p:nvSpPr>
          <p:spPr bwMode="auto">
            <a:xfrm>
              <a:off x="11794036" y="5307417"/>
              <a:ext cx="228600" cy="457200"/>
            </a:xfrm>
            <a:prstGeom prst="ellipse">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44" name="Straight Connector 43">
              <a:extLst>
                <a:ext uri="{FF2B5EF4-FFF2-40B4-BE49-F238E27FC236}">
                  <a16:creationId xmlns:a16="http://schemas.microsoft.com/office/drawing/2014/main" id="{C46FA597-268C-4E19-8185-9E3D56D0B07E}"/>
                </a:ext>
              </a:extLst>
            </p:cNvPr>
            <p:cNvCxnSpPr/>
            <p:nvPr/>
          </p:nvCxnSpPr>
          <p:spPr>
            <a:xfrm>
              <a:off x="11679011" y="5536017"/>
              <a:ext cx="457200" cy="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3D2EEBB-E1FD-4B5D-9F99-3B5F90C0348C}"/>
                </a:ext>
              </a:extLst>
            </p:cNvPr>
            <p:cNvCxnSpPr>
              <a:cxnSpLocks/>
            </p:cNvCxnSpPr>
            <p:nvPr/>
          </p:nvCxnSpPr>
          <p:spPr>
            <a:xfrm>
              <a:off x="11706226" y="5648676"/>
              <a:ext cx="402770" cy="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F7DA6B2-3CA5-4BDF-83E0-B4415E18A533}"/>
                </a:ext>
              </a:extLst>
            </p:cNvPr>
            <p:cNvCxnSpPr>
              <a:cxnSpLocks/>
            </p:cNvCxnSpPr>
            <p:nvPr/>
          </p:nvCxnSpPr>
          <p:spPr>
            <a:xfrm>
              <a:off x="11706226" y="5422168"/>
              <a:ext cx="402770" cy="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8085078-1DB8-472F-AFD9-8DCFCE915E9F}"/>
                </a:ext>
              </a:extLst>
            </p:cNvPr>
            <p:cNvCxnSpPr>
              <a:cxnSpLocks/>
            </p:cNvCxnSpPr>
            <p:nvPr/>
          </p:nvCxnSpPr>
          <p:spPr>
            <a:xfrm flipV="1">
              <a:off x="11908336" y="5307417"/>
              <a:ext cx="0" cy="45720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48" name="Straight Connector 47">
            <a:extLst>
              <a:ext uri="{FF2B5EF4-FFF2-40B4-BE49-F238E27FC236}">
                <a16:creationId xmlns:a16="http://schemas.microsoft.com/office/drawing/2014/main" id="{3D421D04-45FA-4ACE-9048-F154DB024F21}"/>
              </a:ext>
            </a:extLst>
          </p:cNvPr>
          <p:cNvCxnSpPr>
            <a:cxnSpLocks/>
          </p:cNvCxnSpPr>
          <p:nvPr/>
        </p:nvCxnSpPr>
        <p:spPr>
          <a:xfrm>
            <a:off x="2645969" y="2737334"/>
            <a:ext cx="3876042"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49" name="Left Bracket 48">
            <a:extLst>
              <a:ext uri="{FF2B5EF4-FFF2-40B4-BE49-F238E27FC236}">
                <a16:creationId xmlns:a16="http://schemas.microsoft.com/office/drawing/2014/main" id="{40D53073-6CB8-478B-B35B-53A087009E6B}"/>
              </a:ext>
            </a:extLst>
          </p:cNvPr>
          <p:cNvSpPr/>
          <p:nvPr/>
        </p:nvSpPr>
        <p:spPr>
          <a:xfrm>
            <a:off x="6522011" y="2209988"/>
            <a:ext cx="109344" cy="2054399"/>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836">
              <a:solidFill>
                <a:srgbClr val="505050"/>
              </a:solidFill>
              <a:latin typeface="Segoe UI Semilight"/>
            </a:endParaRPr>
          </a:p>
        </p:txBody>
      </p:sp>
    </p:spTree>
    <p:extLst>
      <p:ext uri="{BB962C8B-B14F-4D97-AF65-F5344CB8AC3E}">
        <p14:creationId xmlns:p14="http://schemas.microsoft.com/office/powerpoint/2010/main" val="3984108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96C198B-7322-4E82-A702-4130420DA499}"/>
              </a:ext>
            </a:extLst>
          </p:cNvPr>
          <p:cNvPicPr>
            <a:picLocks noChangeAspect="1"/>
          </p:cNvPicPr>
          <p:nvPr/>
        </p:nvPicPr>
        <p:blipFill>
          <a:blip r:embed="rId3"/>
          <a:stretch>
            <a:fillRect/>
          </a:stretch>
        </p:blipFill>
        <p:spPr>
          <a:xfrm>
            <a:off x="6522011" y="2146230"/>
            <a:ext cx="5223259" cy="4062535"/>
          </a:xfrm>
          <a:prstGeom prst="rect">
            <a:avLst/>
          </a:prstGeom>
        </p:spPr>
      </p:pic>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285517"/>
            <a:ext cx="1149225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Account API Choice</a:t>
            </a:r>
          </a:p>
        </p:txBody>
      </p:sp>
      <p:cxnSp>
        <p:nvCxnSpPr>
          <p:cNvPr id="21" name="Connector: Elbow 20">
            <a:extLst>
              <a:ext uri="{FF2B5EF4-FFF2-40B4-BE49-F238E27FC236}">
                <a16:creationId xmlns:a16="http://schemas.microsoft.com/office/drawing/2014/main" id="{EE52A591-D6F7-4364-88BC-50EB84ABFA5A}"/>
              </a:ext>
            </a:extLst>
          </p:cNvPr>
          <p:cNvCxnSpPr>
            <a:cxnSpLocks/>
            <a:stCxn id="23" idx="2"/>
            <a:endCxn id="28"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2" name="Connector: Elbow 21">
            <a:extLst>
              <a:ext uri="{FF2B5EF4-FFF2-40B4-BE49-F238E27FC236}">
                <a16:creationId xmlns:a16="http://schemas.microsoft.com/office/drawing/2014/main" id="{6410A4A6-2466-4AC7-A3B4-B1F9C89A3953}"/>
              </a:ext>
            </a:extLst>
          </p:cNvPr>
          <p:cNvCxnSpPr>
            <a:cxnSpLocks/>
            <a:stCxn id="28" idx="2"/>
            <a:endCxn id="32"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84F1B480-A4D5-4407-BD00-82BC8649EE57}"/>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24" name="Connector: Elbow 23">
            <a:extLst>
              <a:ext uri="{FF2B5EF4-FFF2-40B4-BE49-F238E27FC236}">
                <a16:creationId xmlns:a16="http://schemas.microsoft.com/office/drawing/2014/main" id="{8A997B4C-243F-4552-9D1F-6723637E69B6}"/>
              </a:ext>
            </a:extLst>
          </p:cNvPr>
          <p:cNvCxnSpPr>
            <a:cxnSpLocks/>
            <a:stCxn id="32" idx="2"/>
            <a:endCxn id="36" idx="1"/>
          </p:cNvCxnSpPr>
          <p:nvPr/>
        </p:nvCxnSpPr>
        <p:spPr>
          <a:xfrm rot="16200000" flipH="1">
            <a:off x="3746114" y="5139354"/>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5" name="Group 24">
            <a:extLst>
              <a:ext uri="{FF2B5EF4-FFF2-40B4-BE49-F238E27FC236}">
                <a16:creationId xmlns:a16="http://schemas.microsoft.com/office/drawing/2014/main" id="{EBFDBF66-F287-4DC7-87B6-5E648D7B94AF}"/>
              </a:ext>
            </a:extLst>
          </p:cNvPr>
          <p:cNvGrpSpPr/>
          <p:nvPr/>
        </p:nvGrpSpPr>
        <p:grpSpPr>
          <a:xfrm>
            <a:off x="2394952" y="3385181"/>
            <a:ext cx="1046248" cy="616893"/>
            <a:chOff x="9117601" y="1599941"/>
            <a:chExt cx="1025826" cy="604852"/>
          </a:xfrm>
          <a:solidFill>
            <a:schemeClr val="bg1">
              <a:lumMod val="95000"/>
            </a:schemeClr>
          </a:solidFill>
        </p:grpSpPr>
        <p:sp>
          <p:nvSpPr>
            <p:cNvPr id="26" name="Rectangle 25">
              <a:extLst>
                <a:ext uri="{FF2B5EF4-FFF2-40B4-BE49-F238E27FC236}">
                  <a16:creationId xmlns:a16="http://schemas.microsoft.com/office/drawing/2014/main" id="{A7064D31-FC56-4CD3-947E-A82CAE65532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7" name="Rectangle 26">
              <a:extLst>
                <a:ext uri="{FF2B5EF4-FFF2-40B4-BE49-F238E27FC236}">
                  <a16:creationId xmlns:a16="http://schemas.microsoft.com/office/drawing/2014/main" id="{968120E7-F46F-487C-9493-81F128C902C0}"/>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8" name="Rectangle 27">
              <a:extLst>
                <a:ext uri="{FF2B5EF4-FFF2-40B4-BE49-F238E27FC236}">
                  <a16:creationId xmlns:a16="http://schemas.microsoft.com/office/drawing/2014/main" id="{C630EBB9-53D4-4826-81ED-0EDD6DD938E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29" name="Group 28">
            <a:extLst>
              <a:ext uri="{FF2B5EF4-FFF2-40B4-BE49-F238E27FC236}">
                <a16:creationId xmlns:a16="http://schemas.microsoft.com/office/drawing/2014/main" id="{44F5910F-CBDD-4081-86E2-073F34D033DE}"/>
              </a:ext>
            </a:extLst>
          </p:cNvPr>
          <p:cNvGrpSpPr/>
          <p:nvPr/>
        </p:nvGrpSpPr>
        <p:grpSpPr>
          <a:xfrm>
            <a:off x="3400680" y="4405952"/>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2621A7A2-9074-42BA-A46C-0F58BBF875B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F70D963D-EFC2-47B2-BC28-10C96D320A4D}"/>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0F97A7C6-2021-4870-85E1-3F9DF398733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33" name="Group 32">
            <a:extLst>
              <a:ext uri="{FF2B5EF4-FFF2-40B4-BE49-F238E27FC236}">
                <a16:creationId xmlns:a16="http://schemas.microsoft.com/office/drawing/2014/main" id="{DEF6B7A9-C20E-450F-87A7-A4F65FF2FB28}"/>
              </a:ext>
            </a:extLst>
          </p:cNvPr>
          <p:cNvGrpSpPr/>
          <p:nvPr/>
        </p:nvGrpSpPr>
        <p:grpSpPr>
          <a:xfrm>
            <a:off x="4406409" y="5426723"/>
            <a:ext cx="1046248" cy="616893"/>
            <a:chOff x="9117601" y="1599941"/>
            <a:chExt cx="1025826" cy="604852"/>
          </a:xfrm>
          <a:solidFill>
            <a:schemeClr val="bg1">
              <a:lumMod val="95000"/>
            </a:schemeClr>
          </a:solidFill>
        </p:grpSpPr>
        <p:sp>
          <p:nvSpPr>
            <p:cNvPr id="34" name="Rectangle 33">
              <a:extLst>
                <a:ext uri="{FF2B5EF4-FFF2-40B4-BE49-F238E27FC236}">
                  <a16:creationId xmlns:a16="http://schemas.microsoft.com/office/drawing/2014/main" id="{EB714E22-D3C0-4856-8DEE-9B2F0076D768}"/>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5" name="Rectangle 34">
              <a:extLst>
                <a:ext uri="{FF2B5EF4-FFF2-40B4-BE49-F238E27FC236}">
                  <a16:creationId xmlns:a16="http://schemas.microsoft.com/office/drawing/2014/main" id="{495852FF-7171-42CA-BA55-00E125DA838B}"/>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6" name="Rectangle 35">
              <a:extLst>
                <a:ext uri="{FF2B5EF4-FFF2-40B4-BE49-F238E27FC236}">
                  <a16:creationId xmlns:a16="http://schemas.microsoft.com/office/drawing/2014/main" id="{2874A8DA-143F-4A7A-A994-45EB4D8D914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sp>
        <p:nvSpPr>
          <p:cNvPr id="37" name="Rectangle 36">
            <a:extLst>
              <a:ext uri="{FF2B5EF4-FFF2-40B4-BE49-F238E27FC236}">
                <a16:creationId xmlns:a16="http://schemas.microsoft.com/office/drawing/2014/main" id="{C8BA14CB-C8A2-41E7-8704-A9AAC1155E81}"/>
              </a:ext>
            </a:extLst>
          </p:cNvPr>
          <p:cNvSpPr/>
          <p:nvPr/>
        </p:nvSpPr>
        <p:spPr>
          <a:xfrm>
            <a:off x="1301085" y="2345118"/>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48" name="Straight Connector 47">
            <a:extLst>
              <a:ext uri="{FF2B5EF4-FFF2-40B4-BE49-F238E27FC236}">
                <a16:creationId xmlns:a16="http://schemas.microsoft.com/office/drawing/2014/main" id="{3D421D04-45FA-4ACE-9048-F154DB024F21}"/>
              </a:ext>
            </a:extLst>
          </p:cNvPr>
          <p:cNvCxnSpPr>
            <a:cxnSpLocks/>
          </p:cNvCxnSpPr>
          <p:nvPr/>
        </p:nvCxnSpPr>
        <p:spPr>
          <a:xfrm>
            <a:off x="2645969" y="2737334"/>
            <a:ext cx="3876042"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49" name="Left Bracket 48">
            <a:extLst>
              <a:ext uri="{FF2B5EF4-FFF2-40B4-BE49-F238E27FC236}">
                <a16:creationId xmlns:a16="http://schemas.microsoft.com/office/drawing/2014/main" id="{40D53073-6CB8-478B-B35B-53A087009E6B}"/>
              </a:ext>
            </a:extLst>
          </p:cNvPr>
          <p:cNvSpPr/>
          <p:nvPr/>
        </p:nvSpPr>
        <p:spPr>
          <a:xfrm>
            <a:off x="6522011" y="2209987"/>
            <a:ext cx="122360" cy="2260434"/>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836">
              <a:solidFill>
                <a:srgbClr val="505050"/>
              </a:solidFill>
              <a:latin typeface="Segoe UI Semilight"/>
            </a:endParaRPr>
          </a:p>
        </p:txBody>
      </p:sp>
      <p:sp>
        <p:nvSpPr>
          <p:cNvPr id="3" name="Rectangle 2">
            <a:extLst>
              <a:ext uri="{FF2B5EF4-FFF2-40B4-BE49-F238E27FC236}">
                <a16:creationId xmlns:a16="http://schemas.microsoft.com/office/drawing/2014/main" id="{03714915-34D2-42F8-BC80-627955D8B4F7}"/>
              </a:ext>
            </a:extLst>
          </p:cNvPr>
          <p:cNvSpPr/>
          <p:nvPr/>
        </p:nvSpPr>
        <p:spPr>
          <a:xfrm>
            <a:off x="6722207" y="2306252"/>
            <a:ext cx="2304561" cy="1191010"/>
          </a:xfrm>
          <a:prstGeom prst="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mc:AlternateContent xmlns:mc="http://schemas.openxmlformats.org/markup-compatibility/2006" xmlns:p14="http://schemas.microsoft.com/office/powerpoint/2010/main">
        <mc:Choice Requires="p14">
          <p:contentPart p14:bwMode="auto" r:id="rId4">
            <p14:nvContentPartPr>
              <p14:cNvPr id="72" name="Ink 71">
                <a:extLst>
                  <a:ext uri="{FF2B5EF4-FFF2-40B4-BE49-F238E27FC236}">
                    <a16:creationId xmlns:a16="http://schemas.microsoft.com/office/drawing/2014/main" id="{7207BBA6-5E4C-416A-BE88-A6EAF5756CF6}"/>
                  </a:ext>
                </a:extLst>
              </p14:cNvPr>
              <p14:cNvContentPartPr/>
              <p14:nvPr/>
            </p14:nvContentPartPr>
            <p14:xfrm>
              <a:off x="6583191" y="3129551"/>
              <a:ext cx="849240" cy="300507"/>
            </p14:xfrm>
          </p:contentPart>
        </mc:Choice>
        <mc:Fallback xmlns="">
          <p:pic>
            <p:nvPicPr>
              <p:cNvPr id="72" name="Ink 71">
                <a:extLst>
                  <a:ext uri="{FF2B5EF4-FFF2-40B4-BE49-F238E27FC236}">
                    <a16:creationId xmlns:a16="http://schemas.microsoft.com/office/drawing/2014/main" id="{7207BBA6-5E4C-416A-BE88-A6EAF5756CF6}"/>
                  </a:ext>
                </a:extLst>
              </p:cNvPr>
              <p:cNvPicPr/>
              <p:nvPr/>
            </p:nvPicPr>
            <p:blipFill>
              <a:blip r:embed="rId5"/>
              <a:stretch>
                <a:fillRect/>
              </a:stretch>
            </p:blipFill>
            <p:spPr>
              <a:xfrm>
                <a:off x="6551511" y="3097881"/>
                <a:ext cx="912600" cy="363847"/>
              </a:xfrm>
              <a:prstGeom prst="rect">
                <a:avLst/>
              </a:prstGeom>
            </p:spPr>
          </p:pic>
        </mc:Fallback>
      </mc:AlternateContent>
    </p:spTree>
    <p:extLst>
      <p:ext uri="{BB962C8B-B14F-4D97-AF65-F5344CB8AC3E}">
        <p14:creationId xmlns:p14="http://schemas.microsoft.com/office/powerpoint/2010/main" val="1961514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p:cTn id="7" dur="500" fill="hold"/>
                                        <p:tgtEl>
                                          <p:spTgt spid="72"/>
                                        </p:tgtEl>
                                        <p:attrNameLst>
                                          <p:attrName>drawProgress</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285517"/>
            <a:ext cx="10077544"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Creating an Account</a:t>
            </a:r>
          </a:p>
        </p:txBody>
      </p:sp>
      <p:cxnSp>
        <p:nvCxnSpPr>
          <p:cNvPr id="51" name="Connector: Elbow 50">
            <a:extLst>
              <a:ext uri="{FF2B5EF4-FFF2-40B4-BE49-F238E27FC236}">
                <a16:creationId xmlns:a16="http://schemas.microsoft.com/office/drawing/2014/main" id="{4EC8E708-4911-4CCF-B3C7-1B02ABD15A67}"/>
              </a:ext>
            </a:extLst>
          </p:cNvPr>
          <p:cNvCxnSpPr>
            <a:cxnSpLocks/>
            <a:stCxn id="55" idx="2"/>
            <a:endCxn id="60"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53" name="Connector: Elbow 52">
            <a:extLst>
              <a:ext uri="{FF2B5EF4-FFF2-40B4-BE49-F238E27FC236}">
                <a16:creationId xmlns:a16="http://schemas.microsoft.com/office/drawing/2014/main" id="{EA9149E6-42E9-4675-AA9E-17219C02DC53}"/>
              </a:ext>
            </a:extLst>
          </p:cNvPr>
          <p:cNvCxnSpPr>
            <a:cxnSpLocks/>
            <a:stCxn id="60" idx="2"/>
            <a:endCxn id="64"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55" name="Rectangle 54">
            <a:extLst>
              <a:ext uri="{FF2B5EF4-FFF2-40B4-BE49-F238E27FC236}">
                <a16:creationId xmlns:a16="http://schemas.microsoft.com/office/drawing/2014/main" id="{C9971FF3-AAAC-4FC1-88F3-D9024D8D974C}"/>
              </a:ext>
            </a:extLst>
          </p:cNvPr>
          <p:cNvSpPr/>
          <p:nvPr/>
        </p:nvSpPr>
        <p:spPr>
          <a:xfrm>
            <a:off x="1511584" y="2493370"/>
            <a:ext cx="923887" cy="487934"/>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56" name="Connector: Elbow 55">
            <a:extLst>
              <a:ext uri="{FF2B5EF4-FFF2-40B4-BE49-F238E27FC236}">
                <a16:creationId xmlns:a16="http://schemas.microsoft.com/office/drawing/2014/main" id="{815D08DA-5886-4CDF-BE5B-D52377E58FA6}"/>
              </a:ext>
            </a:extLst>
          </p:cNvPr>
          <p:cNvCxnSpPr>
            <a:cxnSpLocks/>
            <a:stCxn id="64" idx="2"/>
            <a:endCxn id="68" idx="1"/>
          </p:cNvCxnSpPr>
          <p:nvPr/>
        </p:nvCxnSpPr>
        <p:spPr>
          <a:xfrm rot="16200000" flipH="1">
            <a:off x="3746114" y="5139354"/>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57" name="Group 56">
            <a:extLst>
              <a:ext uri="{FF2B5EF4-FFF2-40B4-BE49-F238E27FC236}">
                <a16:creationId xmlns:a16="http://schemas.microsoft.com/office/drawing/2014/main" id="{F218CB75-52B7-459E-9034-B9B9F50CFAF2}"/>
              </a:ext>
            </a:extLst>
          </p:cNvPr>
          <p:cNvGrpSpPr/>
          <p:nvPr/>
        </p:nvGrpSpPr>
        <p:grpSpPr>
          <a:xfrm>
            <a:off x="2394952" y="3385181"/>
            <a:ext cx="1046248" cy="616893"/>
            <a:chOff x="9117601" y="1599941"/>
            <a:chExt cx="1025826" cy="604852"/>
          </a:xfrm>
          <a:solidFill>
            <a:schemeClr val="bg1">
              <a:lumMod val="95000"/>
            </a:schemeClr>
          </a:solidFill>
        </p:grpSpPr>
        <p:sp>
          <p:nvSpPr>
            <p:cNvPr id="58" name="Rectangle 57">
              <a:extLst>
                <a:ext uri="{FF2B5EF4-FFF2-40B4-BE49-F238E27FC236}">
                  <a16:creationId xmlns:a16="http://schemas.microsoft.com/office/drawing/2014/main" id="{4CD688F4-F68E-4D39-ABD8-F0D3F759AF32}"/>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9" name="Rectangle 58">
              <a:extLst>
                <a:ext uri="{FF2B5EF4-FFF2-40B4-BE49-F238E27FC236}">
                  <a16:creationId xmlns:a16="http://schemas.microsoft.com/office/drawing/2014/main" id="{15512F85-A4E5-41E1-A8DE-44451041BE84}"/>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0" name="Rectangle 59">
              <a:extLst>
                <a:ext uri="{FF2B5EF4-FFF2-40B4-BE49-F238E27FC236}">
                  <a16:creationId xmlns:a16="http://schemas.microsoft.com/office/drawing/2014/main" id="{410F9CE5-B6C5-41C3-AFF0-ABA36BFC2A9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61" name="Group 60">
            <a:extLst>
              <a:ext uri="{FF2B5EF4-FFF2-40B4-BE49-F238E27FC236}">
                <a16:creationId xmlns:a16="http://schemas.microsoft.com/office/drawing/2014/main" id="{CD38A339-1DC8-45F2-947D-296C2B3B3B9A}"/>
              </a:ext>
            </a:extLst>
          </p:cNvPr>
          <p:cNvGrpSpPr/>
          <p:nvPr/>
        </p:nvGrpSpPr>
        <p:grpSpPr>
          <a:xfrm>
            <a:off x="3400680" y="4405952"/>
            <a:ext cx="1046248" cy="616893"/>
            <a:chOff x="9117601" y="1599941"/>
            <a:chExt cx="1025826" cy="604852"/>
          </a:xfrm>
          <a:solidFill>
            <a:schemeClr val="bg1">
              <a:lumMod val="95000"/>
            </a:schemeClr>
          </a:solidFill>
        </p:grpSpPr>
        <p:sp>
          <p:nvSpPr>
            <p:cNvPr id="62" name="Rectangle 61">
              <a:extLst>
                <a:ext uri="{FF2B5EF4-FFF2-40B4-BE49-F238E27FC236}">
                  <a16:creationId xmlns:a16="http://schemas.microsoft.com/office/drawing/2014/main" id="{4DF5551E-388F-4848-AE61-9827E74E63AA}"/>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3" name="Rectangle 62">
              <a:extLst>
                <a:ext uri="{FF2B5EF4-FFF2-40B4-BE49-F238E27FC236}">
                  <a16:creationId xmlns:a16="http://schemas.microsoft.com/office/drawing/2014/main" id="{03ACFE82-1DFE-4503-81C7-54A01A4269C7}"/>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4" name="Rectangle 63">
              <a:extLst>
                <a:ext uri="{FF2B5EF4-FFF2-40B4-BE49-F238E27FC236}">
                  <a16:creationId xmlns:a16="http://schemas.microsoft.com/office/drawing/2014/main" id="{D0B123A7-44A0-473D-AAFA-C187E1652057}"/>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65" name="Group 64">
            <a:extLst>
              <a:ext uri="{FF2B5EF4-FFF2-40B4-BE49-F238E27FC236}">
                <a16:creationId xmlns:a16="http://schemas.microsoft.com/office/drawing/2014/main" id="{2D51E1C8-D2C5-4D31-8492-B421C05F022A}"/>
              </a:ext>
            </a:extLst>
          </p:cNvPr>
          <p:cNvGrpSpPr/>
          <p:nvPr/>
        </p:nvGrpSpPr>
        <p:grpSpPr>
          <a:xfrm>
            <a:off x="4406409" y="5426723"/>
            <a:ext cx="1046248" cy="616893"/>
            <a:chOff x="9117601" y="1599941"/>
            <a:chExt cx="1025826" cy="604852"/>
          </a:xfrm>
          <a:solidFill>
            <a:schemeClr val="bg1">
              <a:lumMod val="95000"/>
            </a:schemeClr>
          </a:solidFill>
        </p:grpSpPr>
        <p:sp>
          <p:nvSpPr>
            <p:cNvPr id="66" name="Rectangle 65">
              <a:extLst>
                <a:ext uri="{FF2B5EF4-FFF2-40B4-BE49-F238E27FC236}">
                  <a16:creationId xmlns:a16="http://schemas.microsoft.com/office/drawing/2014/main" id="{1FE97F40-EC8D-4870-A1AE-7D6EA4D166D8}"/>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7" name="Rectangle 66">
              <a:extLst>
                <a:ext uri="{FF2B5EF4-FFF2-40B4-BE49-F238E27FC236}">
                  <a16:creationId xmlns:a16="http://schemas.microsoft.com/office/drawing/2014/main" id="{5C7C1537-AFA7-4EAF-8327-C3B471FB35EF}"/>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8" name="Rectangle 67">
              <a:extLst>
                <a:ext uri="{FF2B5EF4-FFF2-40B4-BE49-F238E27FC236}">
                  <a16:creationId xmlns:a16="http://schemas.microsoft.com/office/drawing/2014/main" id="{AB33147A-A8D5-4984-8879-19C205E8CEB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sp>
        <p:nvSpPr>
          <p:cNvPr id="69" name="Rectangle 68">
            <a:extLst>
              <a:ext uri="{FF2B5EF4-FFF2-40B4-BE49-F238E27FC236}">
                <a16:creationId xmlns:a16="http://schemas.microsoft.com/office/drawing/2014/main" id="{56B72850-A699-405B-A419-4EF39CAF3319}"/>
              </a:ext>
            </a:extLst>
          </p:cNvPr>
          <p:cNvSpPr/>
          <p:nvPr/>
        </p:nvSpPr>
        <p:spPr>
          <a:xfrm>
            <a:off x="1301085" y="2345118"/>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70" name="Straight Connector 69">
            <a:extLst>
              <a:ext uri="{FF2B5EF4-FFF2-40B4-BE49-F238E27FC236}">
                <a16:creationId xmlns:a16="http://schemas.microsoft.com/office/drawing/2014/main" id="{B7A92A10-761A-48CD-AE67-44750744E1BB}"/>
              </a:ext>
            </a:extLst>
          </p:cNvPr>
          <p:cNvCxnSpPr>
            <a:cxnSpLocks/>
          </p:cNvCxnSpPr>
          <p:nvPr/>
        </p:nvCxnSpPr>
        <p:spPr>
          <a:xfrm>
            <a:off x="2645969" y="2737334"/>
            <a:ext cx="3306383"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72" name="Left Bracket 71">
            <a:extLst>
              <a:ext uri="{FF2B5EF4-FFF2-40B4-BE49-F238E27FC236}">
                <a16:creationId xmlns:a16="http://schemas.microsoft.com/office/drawing/2014/main" id="{4C453326-79DC-4088-B7F3-6750EA706624}"/>
              </a:ext>
            </a:extLst>
          </p:cNvPr>
          <p:cNvSpPr/>
          <p:nvPr/>
        </p:nvSpPr>
        <p:spPr>
          <a:xfrm>
            <a:off x="5952352" y="1869650"/>
            <a:ext cx="109344" cy="4343249"/>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836">
              <a:solidFill>
                <a:srgbClr val="505050"/>
              </a:solidFill>
              <a:latin typeface="Segoe UI Semilight"/>
            </a:endParaRPr>
          </a:p>
        </p:txBody>
      </p:sp>
      <p:pic>
        <p:nvPicPr>
          <p:cNvPr id="4" name="Picture 3">
            <a:extLst>
              <a:ext uri="{FF2B5EF4-FFF2-40B4-BE49-F238E27FC236}">
                <a16:creationId xmlns:a16="http://schemas.microsoft.com/office/drawing/2014/main" id="{8783241D-C0B4-4601-B61B-C27D21C84C31}"/>
              </a:ext>
            </a:extLst>
          </p:cNvPr>
          <p:cNvPicPr>
            <a:picLocks noChangeAspect="1"/>
          </p:cNvPicPr>
          <p:nvPr/>
        </p:nvPicPr>
        <p:blipFill rotWithShape="1">
          <a:blip r:embed="rId3"/>
          <a:srcRect b="30033"/>
          <a:stretch/>
        </p:blipFill>
        <p:spPr>
          <a:xfrm>
            <a:off x="6074711" y="1869650"/>
            <a:ext cx="5296674" cy="4388618"/>
          </a:xfrm>
          <a:prstGeom prst="rect">
            <a:avLst/>
          </a:prstGeom>
        </p:spPr>
      </p:pic>
    </p:spTree>
    <p:extLst>
      <p:ext uri="{BB962C8B-B14F-4D97-AF65-F5344CB8AC3E}">
        <p14:creationId xmlns:p14="http://schemas.microsoft.com/office/powerpoint/2010/main" val="667824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Database Resources</a:t>
            </a:r>
          </a:p>
        </p:txBody>
      </p:sp>
      <p:sp>
        <p:nvSpPr>
          <p:cNvPr id="25" name="Rectangle 24">
            <a:extLst>
              <a:ext uri="{FF2B5EF4-FFF2-40B4-BE49-F238E27FC236}">
                <a16:creationId xmlns:a16="http://schemas.microsoft.com/office/drawing/2014/main" id="{649A2D5F-09AD-4DD6-ABBD-D491EC378E44}"/>
              </a:ext>
            </a:extLst>
          </p:cNvPr>
          <p:cNvSpPr/>
          <p:nvPr/>
        </p:nvSpPr>
        <p:spPr>
          <a:xfrm>
            <a:off x="2245633" y="3301410"/>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6" name="Connector: Elbow 25">
            <a:extLst>
              <a:ext uri="{FF2B5EF4-FFF2-40B4-BE49-F238E27FC236}">
                <a16:creationId xmlns:a16="http://schemas.microsoft.com/office/drawing/2014/main" id="{9DE5BDB9-71D4-4224-9065-4FB8FBF0D264}"/>
              </a:ext>
            </a:extLst>
          </p:cNvPr>
          <p:cNvCxnSpPr>
            <a:cxnSpLocks/>
            <a:stCxn id="28" idx="2"/>
            <a:endCxn id="32"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7" name="Connector: Elbow 26">
            <a:extLst>
              <a:ext uri="{FF2B5EF4-FFF2-40B4-BE49-F238E27FC236}">
                <a16:creationId xmlns:a16="http://schemas.microsoft.com/office/drawing/2014/main" id="{974CEE77-30FE-4EF3-97F6-A4FC687C4E4E}"/>
              </a:ext>
            </a:extLst>
          </p:cNvPr>
          <p:cNvCxnSpPr>
            <a:cxnSpLocks/>
            <a:stCxn id="32" idx="2"/>
          </p:cNvCxnSpPr>
          <p:nvPr/>
        </p:nvCxnSpPr>
        <p:spPr>
          <a:xfrm rot="16200000" flipH="1">
            <a:off x="3219002" y="3639968"/>
            <a:ext cx="403877" cy="1128089"/>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30728B02-1A18-46D5-813C-52F03DAA0DDB}"/>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grpSp>
        <p:nvGrpSpPr>
          <p:cNvPr id="29" name="Group 28">
            <a:extLst>
              <a:ext uri="{FF2B5EF4-FFF2-40B4-BE49-F238E27FC236}">
                <a16:creationId xmlns:a16="http://schemas.microsoft.com/office/drawing/2014/main" id="{FD65E452-455B-4A3B-9224-E7DC2BA1A04B}"/>
              </a:ext>
            </a:extLst>
          </p:cNvPr>
          <p:cNvGrpSpPr/>
          <p:nvPr/>
        </p:nvGrpSpPr>
        <p:grpSpPr>
          <a:xfrm>
            <a:off x="2394952" y="3385181"/>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C4CD2FEF-751B-43F5-B343-AEBF1913446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0E683157-6BC7-45DD-B5BF-7EB268DFE92C}"/>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89222975-2695-40C8-90BB-766A33B2EAC0}"/>
                </a:ext>
              </a:extLst>
            </p:cNvPr>
            <p:cNvSpPr/>
            <p:nvPr/>
          </p:nvSpPr>
          <p:spPr>
            <a:xfrm>
              <a:off x="9117601" y="1726383"/>
              <a:ext cx="905854" cy="478410"/>
            </a:xfrm>
            <a:prstGeom prst="rect">
              <a:avLst/>
            </a:prstGeom>
            <a:solidFill>
              <a:schemeClr val="bg1"/>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grpSp>
        <p:nvGrpSpPr>
          <p:cNvPr id="37" name="Group 36">
            <a:extLst>
              <a:ext uri="{FF2B5EF4-FFF2-40B4-BE49-F238E27FC236}">
                <a16:creationId xmlns:a16="http://schemas.microsoft.com/office/drawing/2014/main" id="{97A2C508-FF97-4030-9CB9-200F0D67EA83}"/>
              </a:ext>
            </a:extLst>
          </p:cNvPr>
          <p:cNvGrpSpPr/>
          <p:nvPr/>
        </p:nvGrpSpPr>
        <p:grpSpPr>
          <a:xfrm>
            <a:off x="4479795" y="5297762"/>
            <a:ext cx="1046248" cy="616893"/>
            <a:chOff x="9117601" y="1599941"/>
            <a:chExt cx="1025826" cy="604852"/>
          </a:xfrm>
          <a:solidFill>
            <a:schemeClr val="bg1">
              <a:lumMod val="95000"/>
            </a:schemeClr>
          </a:solidFill>
        </p:grpSpPr>
        <p:sp>
          <p:nvSpPr>
            <p:cNvPr id="38" name="Rectangle 37">
              <a:extLst>
                <a:ext uri="{FF2B5EF4-FFF2-40B4-BE49-F238E27FC236}">
                  <a16:creationId xmlns:a16="http://schemas.microsoft.com/office/drawing/2014/main" id="{F6878BC6-839C-412E-A4BE-AB4C1D366A2C}"/>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9" name="Rectangle 38">
              <a:extLst>
                <a:ext uri="{FF2B5EF4-FFF2-40B4-BE49-F238E27FC236}">
                  <a16:creationId xmlns:a16="http://schemas.microsoft.com/office/drawing/2014/main" id="{E613AF01-B700-4951-82FB-C73CFE972AEE}"/>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0" name="Rectangle 39">
              <a:extLst>
                <a:ext uri="{FF2B5EF4-FFF2-40B4-BE49-F238E27FC236}">
                  <a16:creationId xmlns:a16="http://schemas.microsoft.com/office/drawing/2014/main" id="{653C0688-D15E-49C3-889D-F2CC455F5F9B}"/>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Item</a:t>
              </a:r>
            </a:p>
          </p:txBody>
        </p:sp>
      </p:grpSp>
      <p:cxnSp>
        <p:nvCxnSpPr>
          <p:cNvPr id="49" name="Connector: Elbow 48">
            <a:extLst>
              <a:ext uri="{FF2B5EF4-FFF2-40B4-BE49-F238E27FC236}">
                <a16:creationId xmlns:a16="http://schemas.microsoft.com/office/drawing/2014/main" id="{567B1381-7FA7-49C1-9927-3B4C68F7F033}"/>
              </a:ext>
            </a:extLst>
          </p:cNvPr>
          <p:cNvCxnSpPr>
            <a:cxnSpLocks/>
            <a:endCxn id="40" idx="1"/>
          </p:cNvCxnSpPr>
          <p:nvPr/>
        </p:nvCxnSpPr>
        <p:spPr>
          <a:xfrm rot="16200000" flipH="1">
            <a:off x="3819501" y="5010393"/>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74" name="Connector: Elbow 73">
            <a:extLst>
              <a:ext uri="{FF2B5EF4-FFF2-40B4-BE49-F238E27FC236}">
                <a16:creationId xmlns:a16="http://schemas.microsoft.com/office/drawing/2014/main" id="{B796FEA1-A676-4BE0-AE9A-824C6839CC19}"/>
              </a:ext>
            </a:extLst>
          </p:cNvPr>
          <p:cNvCxnSpPr>
            <a:cxnSpLocks/>
            <a:stCxn id="32" idx="2"/>
          </p:cNvCxnSpPr>
          <p:nvPr/>
        </p:nvCxnSpPr>
        <p:spPr>
          <a:xfrm rot="16200000" flipH="1">
            <a:off x="4139729" y="2719241"/>
            <a:ext cx="403878" cy="296954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4BECA16D-2A98-4193-8594-B4F69622DDB1}"/>
              </a:ext>
            </a:extLst>
          </p:cNvPr>
          <p:cNvSpPr/>
          <p:nvPr/>
        </p:nvSpPr>
        <p:spPr>
          <a:xfrm>
            <a:off x="3474067" y="4405949"/>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grpSp>
        <p:nvGrpSpPr>
          <p:cNvPr id="92" name="Group 91">
            <a:extLst>
              <a:ext uri="{FF2B5EF4-FFF2-40B4-BE49-F238E27FC236}">
                <a16:creationId xmlns:a16="http://schemas.microsoft.com/office/drawing/2014/main" id="{6491F201-27BB-449E-85D1-B3FF9BB52C38}"/>
              </a:ext>
            </a:extLst>
          </p:cNvPr>
          <p:cNvGrpSpPr/>
          <p:nvPr/>
        </p:nvGrpSpPr>
        <p:grpSpPr>
          <a:xfrm>
            <a:off x="6407619" y="5297764"/>
            <a:ext cx="1046248" cy="616893"/>
            <a:chOff x="9117601" y="1599941"/>
            <a:chExt cx="1025826" cy="604852"/>
          </a:xfrm>
          <a:solidFill>
            <a:schemeClr val="bg1">
              <a:lumMod val="95000"/>
            </a:schemeClr>
          </a:solidFill>
        </p:grpSpPr>
        <p:sp>
          <p:nvSpPr>
            <p:cNvPr id="93" name="Rectangle 92">
              <a:extLst>
                <a:ext uri="{FF2B5EF4-FFF2-40B4-BE49-F238E27FC236}">
                  <a16:creationId xmlns:a16="http://schemas.microsoft.com/office/drawing/2014/main" id="{71B60882-ECA5-420D-AAB9-6608227545EC}"/>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94" name="Rectangle 93">
              <a:extLst>
                <a:ext uri="{FF2B5EF4-FFF2-40B4-BE49-F238E27FC236}">
                  <a16:creationId xmlns:a16="http://schemas.microsoft.com/office/drawing/2014/main" id="{EA8359EA-F464-4BD9-9775-9CEC2F0B9C2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95" name="Rectangle 94">
              <a:extLst>
                <a:ext uri="{FF2B5EF4-FFF2-40B4-BE49-F238E27FC236}">
                  <a16:creationId xmlns:a16="http://schemas.microsoft.com/office/drawing/2014/main" id="{BBECBCEE-F092-4CD7-8722-4FB507C498B9}"/>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cxnSp>
        <p:nvCxnSpPr>
          <p:cNvPr id="96" name="Connector: Elbow 95">
            <a:extLst>
              <a:ext uri="{FF2B5EF4-FFF2-40B4-BE49-F238E27FC236}">
                <a16:creationId xmlns:a16="http://schemas.microsoft.com/office/drawing/2014/main" id="{6DB84155-C2AA-4A9C-A499-A828DAFAE26E}"/>
              </a:ext>
            </a:extLst>
          </p:cNvPr>
          <p:cNvCxnSpPr>
            <a:cxnSpLocks/>
            <a:endCxn id="95" idx="1"/>
          </p:cNvCxnSpPr>
          <p:nvPr/>
        </p:nvCxnSpPr>
        <p:spPr>
          <a:xfrm rot="16200000" flipH="1">
            <a:off x="5747324" y="5010395"/>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97" name="Rectangle 96">
            <a:extLst>
              <a:ext uri="{FF2B5EF4-FFF2-40B4-BE49-F238E27FC236}">
                <a16:creationId xmlns:a16="http://schemas.microsoft.com/office/drawing/2014/main" id="{C3A10A1B-7811-4C92-9EEA-40DA52A3474A}"/>
              </a:ext>
            </a:extLst>
          </p:cNvPr>
          <p:cNvSpPr/>
          <p:nvPr/>
        </p:nvSpPr>
        <p:spPr>
          <a:xfrm>
            <a:off x="5401891"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Tree>
    <p:extLst>
      <p:ext uri="{BB962C8B-B14F-4D97-AF65-F5344CB8AC3E}">
        <p14:creationId xmlns:p14="http://schemas.microsoft.com/office/powerpoint/2010/main" val="3430345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085447"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Containers</a:t>
            </a:r>
          </a:p>
        </p:txBody>
      </p:sp>
      <p:sp>
        <p:nvSpPr>
          <p:cNvPr id="33" name="Rectangle 32">
            <a:extLst>
              <a:ext uri="{FF2B5EF4-FFF2-40B4-BE49-F238E27FC236}">
                <a16:creationId xmlns:a16="http://schemas.microsoft.com/office/drawing/2014/main" id="{E811905F-3D02-43DD-9BB7-E81A2823A323}"/>
              </a:ext>
            </a:extLst>
          </p:cNvPr>
          <p:cNvSpPr/>
          <p:nvPr/>
        </p:nvSpPr>
        <p:spPr>
          <a:xfrm>
            <a:off x="3312541" y="4322182"/>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34" name="Connector: Elbow 33">
            <a:extLst>
              <a:ext uri="{FF2B5EF4-FFF2-40B4-BE49-F238E27FC236}">
                <a16:creationId xmlns:a16="http://schemas.microsoft.com/office/drawing/2014/main" id="{8CF4B623-CE58-403C-B97E-F466099FB018}"/>
              </a:ext>
            </a:extLst>
          </p:cNvPr>
          <p:cNvCxnSpPr>
            <a:cxnSpLocks/>
            <a:stCxn id="36" idx="2"/>
            <a:endCxn id="45"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35" name="Connector: Elbow 34">
            <a:extLst>
              <a:ext uri="{FF2B5EF4-FFF2-40B4-BE49-F238E27FC236}">
                <a16:creationId xmlns:a16="http://schemas.microsoft.com/office/drawing/2014/main" id="{7E6844FE-4D80-4A33-B284-A30BED90C9BD}"/>
              </a:ext>
            </a:extLst>
          </p:cNvPr>
          <p:cNvCxnSpPr>
            <a:cxnSpLocks/>
            <a:stCxn id="45" idx="2"/>
            <a:endCxn id="50"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6" name="Rectangle 35">
            <a:extLst>
              <a:ext uri="{FF2B5EF4-FFF2-40B4-BE49-F238E27FC236}">
                <a16:creationId xmlns:a16="http://schemas.microsoft.com/office/drawing/2014/main" id="{FAE0FF73-A9F3-4F4B-BFFD-AB9096497EA3}"/>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41" name="Connector: Elbow 40">
            <a:extLst>
              <a:ext uri="{FF2B5EF4-FFF2-40B4-BE49-F238E27FC236}">
                <a16:creationId xmlns:a16="http://schemas.microsoft.com/office/drawing/2014/main" id="{86CBD07F-C24A-4473-8158-A6A516419530}"/>
              </a:ext>
            </a:extLst>
          </p:cNvPr>
          <p:cNvCxnSpPr>
            <a:cxnSpLocks/>
            <a:stCxn id="50" idx="2"/>
            <a:endCxn id="53" idx="0"/>
          </p:cNvCxnSpPr>
          <p:nvPr/>
        </p:nvCxnSpPr>
        <p:spPr>
          <a:xfrm rot="16200000" flipH="1">
            <a:off x="4224731" y="4660739"/>
            <a:ext cx="403878" cy="1128089"/>
          </a:xfrm>
          <a:prstGeom prst="bentConnector3">
            <a:avLst>
              <a:gd name="adj1" fmla="val 4828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42" name="Group 41">
            <a:extLst>
              <a:ext uri="{FF2B5EF4-FFF2-40B4-BE49-F238E27FC236}">
                <a16:creationId xmlns:a16="http://schemas.microsoft.com/office/drawing/2014/main" id="{FF2AADEB-9A60-4327-9E86-014672B22E15}"/>
              </a:ext>
            </a:extLst>
          </p:cNvPr>
          <p:cNvGrpSpPr/>
          <p:nvPr/>
        </p:nvGrpSpPr>
        <p:grpSpPr>
          <a:xfrm>
            <a:off x="2394952" y="3385181"/>
            <a:ext cx="1046248" cy="616893"/>
            <a:chOff x="9117601" y="1599941"/>
            <a:chExt cx="1025826" cy="604852"/>
          </a:xfrm>
          <a:solidFill>
            <a:schemeClr val="bg1">
              <a:lumMod val="95000"/>
            </a:schemeClr>
          </a:solidFill>
        </p:grpSpPr>
        <p:sp>
          <p:nvSpPr>
            <p:cNvPr id="43" name="Rectangle 42">
              <a:extLst>
                <a:ext uri="{FF2B5EF4-FFF2-40B4-BE49-F238E27FC236}">
                  <a16:creationId xmlns:a16="http://schemas.microsoft.com/office/drawing/2014/main" id="{79A39A5C-54AD-4D08-ACDA-1297C31D3384}"/>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4" name="Rectangle 43">
              <a:extLst>
                <a:ext uri="{FF2B5EF4-FFF2-40B4-BE49-F238E27FC236}">
                  <a16:creationId xmlns:a16="http://schemas.microsoft.com/office/drawing/2014/main" id="{D6322DF2-1EFA-488F-9C7E-B8F7E7581B7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5" name="Rectangle 44">
              <a:extLst>
                <a:ext uri="{FF2B5EF4-FFF2-40B4-BE49-F238E27FC236}">
                  <a16:creationId xmlns:a16="http://schemas.microsoft.com/office/drawing/2014/main" id="{D717987B-8789-438B-B95D-5763EDC04534}"/>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46" name="Group 45">
            <a:extLst>
              <a:ext uri="{FF2B5EF4-FFF2-40B4-BE49-F238E27FC236}">
                <a16:creationId xmlns:a16="http://schemas.microsoft.com/office/drawing/2014/main" id="{56AA69CD-CA5D-4C44-9DBC-9D3A27F6AE7D}"/>
              </a:ext>
            </a:extLst>
          </p:cNvPr>
          <p:cNvGrpSpPr/>
          <p:nvPr/>
        </p:nvGrpSpPr>
        <p:grpSpPr>
          <a:xfrm>
            <a:off x="3400680" y="4405952"/>
            <a:ext cx="1046248" cy="616893"/>
            <a:chOff x="9117601" y="1599941"/>
            <a:chExt cx="1025826" cy="604852"/>
          </a:xfrm>
          <a:solidFill>
            <a:schemeClr val="bg1">
              <a:lumMod val="95000"/>
            </a:schemeClr>
          </a:solidFill>
        </p:grpSpPr>
        <p:sp>
          <p:nvSpPr>
            <p:cNvPr id="47" name="Rectangle 46">
              <a:extLst>
                <a:ext uri="{FF2B5EF4-FFF2-40B4-BE49-F238E27FC236}">
                  <a16:creationId xmlns:a16="http://schemas.microsoft.com/office/drawing/2014/main" id="{228DC94C-2FA8-4503-8CAE-8415825634AB}"/>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8" name="Rectangle 47">
              <a:extLst>
                <a:ext uri="{FF2B5EF4-FFF2-40B4-BE49-F238E27FC236}">
                  <a16:creationId xmlns:a16="http://schemas.microsoft.com/office/drawing/2014/main" id="{5B61F323-AE45-4165-9BB5-353F0F8D66CA}"/>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0" name="Rectangle 49">
              <a:extLst>
                <a:ext uri="{FF2B5EF4-FFF2-40B4-BE49-F238E27FC236}">
                  <a16:creationId xmlns:a16="http://schemas.microsoft.com/office/drawing/2014/main" id="{569D0E9C-2D5F-4D59-9323-5050B427949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51" name="Group 50">
            <a:extLst>
              <a:ext uri="{FF2B5EF4-FFF2-40B4-BE49-F238E27FC236}">
                <a16:creationId xmlns:a16="http://schemas.microsoft.com/office/drawing/2014/main" id="{A9A9734A-7CD7-482B-BB71-EA45172CB0A4}"/>
              </a:ext>
            </a:extLst>
          </p:cNvPr>
          <p:cNvGrpSpPr/>
          <p:nvPr/>
        </p:nvGrpSpPr>
        <p:grpSpPr>
          <a:xfrm>
            <a:off x="4406409" y="5426723"/>
            <a:ext cx="1046248" cy="616893"/>
            <a:chOff x="9117601" y="1599941"/>
            <a:chExt cx="1025826" cy="604852"/>
          </a:xfrm>
          <a:solidFill>
            <a:schemeClr val="bg1">
              <a:lumMod val="95000"/>
            </a:schemeClr>
          </a:solidFill>
        </p:grpSpPr>
        <p:sp>
          <p:nvSpPr>
            <p:cNvPr id="53" name="Rectangle 52">
              <a:extLst>
                <a:ext uri="{FF2B5EF4-FFF2-40B4-BE49-F238E27FC236}">
                  <a16:creationId xmlns:a16="http://schemas.microsoft.com/office/drawing/2014/main" id="{C5251BC3-CEFF-416A-BEBB-B181D1154E6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5" name="Rectangle 54">
              <a:extLst>
                <a:ext uri="{FF2B5EF4-FFF2-40B4-BE49-F238E27FC236}">
                  <a16:creationId xmlns:a16="http://schemas.microsoft.com/office/drawing/2014/main" id="{D536655D-1CE2-45FD-896F-A9F50AB1ECC2}"/>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6" name="Rectangle 55">
              <a:extLst>
                <a:ext uri="{FF2B5EF4-FFF2-40B4-BE49-F238E27FC236}">
                  <a16:creationId xmlns:a16="http://schemas.microsoft.com/office/drawing/2014/main" id="{5BA90BF7-19AA-4F38-8FD6-247B11FF9539}"/>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Item</a:t>
              </a:r>
            </a:p>
          </p:txBody>
        </p:sp>
      </p:grpSp>
    </p:spTree>
    <p:extLst>
      <p:ext uri="{BB962C8B-B14F-4D97-AF65-F5344CB8AC3E}">
        <p14:creationId xmlns:p14="http://schemas.microsoft.com/office/powerpoint/2010/main" val="2946715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3"/>
                                        </p:tgtEl>
                                      </p:cBhvr>
                                    </p:animEffect>
                                    <p:set>
                                      <p:cBhvr>
                                        <p:cTn id="7"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085447"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Container Level Resources</a:t>
            </a:r>
          </a:p>
        </p:txBody>
      </p:sp>
      <p:sp>
        <p:nvSpPr>
          <p:cNvPr id="33" name="Rectangle 32">
            <a:extLst>
              <a:ext uri="{FF2B5EF4-FFF2-40B4-BE49-F238E27FC236}">
                <a16:creationId xmlns:a16="http://schemas.microsoft.com/office/drawing/2014/main" id="{E811905F-3D02-43DD-9BB7-E81A2823A323}"/>
              </a:ext>
            </a:extLst>
          </p:cNvPr>
          <p:cNvSpPr/>
          <p:nvPr/>
        </p:nvSpPr>
        <p:spPr>
          <a:xfrm>
            <a:off x="4257090" y="5342953"/>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34" name="Connector: Elbow 33">
            <a:extLst>
              <a:ext uri="{FF2B5EF4-FFF2-40B4-BE49-F238E27FC236}">
                <a16:creationId xmlns:a16="http://schemas.microsoft.com/office/drawing/2014/main" id="{8CF4B623-CE58-403C-B97E-F466099FB018}"/>
              </a:ext>
            </a:extLst>
          </p:cNvPr>
          <p:cNvCxnSpPr>
            <a:cxnSpLocks/>
            <a:stCxn id="36" idx="2"/>
            <a:endCxn id="45"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35" name="Connector: Elbow 34">
            <a:extLst>
              <a:ext uri="{FF2B5EF4-FFF2-40B4-BE49-F238E27FC236}">
                <a16:creationId xmlns:a16="http://schemas.microsoft.com/office/drawing/2014/main" id="{7E6844FE-4D80-4A33-B284-A30BED90C9BD}"/>
              </a:ext>
            </a:extLst>
          </p:cNvPr>
          <p:cNvCxnSpPr>
            <a:cxnSpLocks/>
            <a:stCxn id="45" idx="2"/>
            <a:endCxn id="50"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6" name="Rectangle 35">
            <a:extLst>
              <a:ext uri="{FF2B5EF4-FFF2-40B4-BE49-F238E27FC236}">
                <a16:creationId xmlns:a16="http://schemas.microsoft.com/office/drawing/2014/main" id="{FAE0FF73-A9F3-4F4B-BFFD-AB9096497EA3}"/>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41" name="Connector: Elbow 40">
            <a:extLst>
              <a:ext uri="{FF2B5EF4-FFF2-40B4-BE49-F238E27FC236}">
                <a16:creationId xmlns:a16="http://schemas.microsoft.com/office/drawing/2014/main" id="{86CBD07F-C24A-4473-8158-A6A516419530}"/>
              </a:ext>
            </a:extLst>
          </p:cNvPr>
          <p:cNvCxnSpPr>
            <a:cxnSpLocks/>
            <a:stCxn id="50" idx="2"/>
            <a:endCxn id="53" idx="0"/>
          </p:cNvCxnSpPr>
          <p:nvPr/>
        </p:nvCxnSpPr>
        <p:spPr>
          <a:xfrm rot="16200000" flipH="1">
            <a:off x="4224731" y="4660739"/>
            <a:ext cx="403878" cy="1128089"/>
          </a:xfrm>
          <a:prstGeom prst="bentConnector3">
            <a:avLst>
              <a:gd name="adj1" fmla="val 4828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42" name="Group 41">
            <a:extLst>
              <a:ext uri="{FF2B5EF4-FFF2-40B4-BE49-F238E27FC236}">
                <a16:creationId xmlns:a16="http://schemas.microsoft.com/office/drawing/2014/main" id="{FF2AADEB-9A60-4327-9E86-014672B22E15}"/>
              </a:ext>
            </a:extLst>
          </p:cNvPr>
          <p:cNvGrpSpPr/>
          <p:nvPr/>
        </p:nvGrpSpPr>
        <p:grpSpPr>
          <a:xfrm>
            <a:off x="2394952" y="3385181"/>
            <a:ext cx="1046248" cy="616893"/>
            <a:chOff x="9117601" y="1599941"/>
            <a:chExt cx="1025826" cy="604852"/>
          </a:xfrm>
          <a:solidFill>
            <a:schemeClr val="bg1">
              <a:lumMod val="95000"/>
            </a:schemeClr>
          </a:solidFill>
        </p:grpSpPr>
        <p:sp>
          <p:nvSpPr>
            <p:cNvPr id="43" name="Rectangle 42">
              <a:extLst>
                <a:ext uri="{FF2B5EF4-FFF2-40B4-BE49-F238E27FC236}">
                  <a16:creationId xmlns:a16="http://schemas.microsoft.com/office/drawing/2014/main" id="{79A39A5C-54AD-4D08-ACDA-1297C31D3384}"/>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4" name="Rectangle 43">
              <a:extLst>
                <a:ext uri="{FF2B5EF4-FFF2-40B4-BE49-F238E27FC236}">
                  <a16:creationId xmlns:a16="http://schemas.microsoft.com/office/drawing/2014/main" id="{D6322DF2-1EFA-488F-9C7E-B8F7E7581B7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5" name="Rectangle 44">
              <a:extLst>
                <a:ext uri="{FF2B5EF4-FFF2-40B4-BE49-F238E27FC236}">
                  <a16:creationId xmlns:a16="http://schemas.microsoft.com/office/drawing/2014/main" id="{D717987B-8789-438B-B95D-5763EDC04534}"/>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46" name="Group 45">
            <a:extLst>
              <a:ext uri="{FF2B5EF4-FFF2-40B4-BE49-F238E27FC236}">
                <a16:creationId xmlns:a16="http://schemas.microsoft.com/office/drawing/2014/main" id="{56AA69CD-CA5D-4C44-9DBC-9D3A27F6AE7D}"/>
              </a:ext>
            </a:extLst>
          </p:cNvPr>
          <p:cNvGrpSpPr/>
          <p:nvPr/>
        </p:nvGrpSpPr>
        <p:grpSpPr>
          <a:xfrm>
            <a:off x="3400680" y="4405952"/>
            <a:ext cx="1046248" cy="616893"/>
            <a:chOff x="9117601" y="1599941"/>
            <a:chExt cx="1025826" cy="604852"/>
          </a:xfrm>
          <a:solidFill>
            <a:schemeClr val="bg1">
              <a:lumMod val="95000"/>
            </a:schemeClr>
          </a:solidFill>
        </p:grpSpPr>
        <p:sp>
          <p:nvSpPr>
            <p:cNvPr id="47" name="Rectangle 46">
              <a:extLst>
                <a:ext uri="{FF2B5EF4-FFF2-40B4-BE49-F238E27FC236}">
                  <a16:creationId xmlns:a16="http://schemas.microsoft.com/office/drawing/2014/main" id="{228DC94C-2FA8-4503-8CAE-8415825634AB}"/>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8" name="Rectangle 47">
              <a:extLst>
                <a:ext uri="{FF2B5EF4-FFF2-40B4-BE49-F238E27FC236}">
                  <a16:creationId xmlns:a16="http://schemas.microsoft.com/office/drawing/2014/main" id="{5B61F323-AE45-4165-9BB5-353F0F8D66CA}"/>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0" name="Rectangle 49">
              <a:extLst>
                <a:ext uri="{FF2B5EF4-FFF2-40B4-BE49-F238E27FC236}">
                  <a16:creationId xmlns:a16="http://schemas.microsoft.com/office/drawing/2014/main" id="{569D0E9C-2D5F-4D59-9323-5050B427949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51" name="Group 50">
            <a:extLst>
              <a:ext uri="{FF2B5EF4-FFF2-40B4-BE49-F238E27FC236}">
                <a16:creationId xmlns:a16="http://schemas.microsoft.com/office/drawing/2014/main" id="{A9A9734A-7CD7-482B-BB71-EA45172CB0A4}"/>
              </a:ext>
            </a:extLst>
          </p:cNvPr>
          <p:cNvGrpSpPr/>
          <p:nvPr/>
        </p:nvGrpSpPr>
        <p:grpSpPr>
          <a:xfrm>
            <a:off x="4406409" y="5426723"/>
            <a:ext cx="1046248" cy="616893"/>
            <a:chOff x="9117601" y="1599941"/>
            <a:chExt cx="1025826" cy="604852"/>
          </a:xfrm>
          <a:solidFill>
            <a:schemeClr val="bg1">
              <a:lumMod val="95000"/>
            </a:schemeClr>
          </a:solidFill>
        </p:grpSpPr>
        <p:sp>
          <p:nvSpPr>
            <p:cNvPr id="53" name="Rectangle 52">
              <a:extLst>
                <a:ext uri="{FF2B5EF4-FFF2-40B4-BE49-F238E27FC236}">
                  <a16:creationId xmlns:a16="http://schemas.microsoft.com/office/drawing/2014/main" id="{C5251BC3-CEFF-416A-BEBB-B181D1154E6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5" name="Rectangle 54">
              <a:extLst>
                <a:ext uri="{FF2B5EF4-FFF2-40B4-BE49-F238E27FC236}">
                  <a16:creationId xmlns:a16="http://schemas.microsoft.com/office/drawing/2014/main" id="{D536655D-1CE2-45FD-896F-A9F50AB1ECC2}"/>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6" name="Rectangle 55">
              <a:extLst>
                <a:ext uri="{FF2B5EF4-FFF2-40B4-BE49-F238E27FC236}">
                  <a16:creationId xmlns:a16="http://schemas.microsoft.com/office/drawing/2014/main" id="{5BA90BF7-19AA-4F38-8FD6-247B11FF9539}"/>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Item</a:t>
              </a:r>
            </a:p>
          </p:txBody>
        </p:sp>
      </p:grpSp>
      <p:grpSp>
        <p:nvGrpSpPr>
          <p:cNvPr id="57" name="Group 56">
            <a:extLst>
              <a:ext uri="{FF2B5EF4-FFF2-40B4-BE49-F238E27FC236}">
                <a16:creationId xmlns:a16="http://schemas.microsoft.com/office/drawing/2014/main" id="{F835EFA8-157F-40CE-A94A-7F936C1B58B5}"/>
              </a:ext>
            </a:extLst>
          </p:cNvPr>
          <p:cNvGrpSpPr/>
          <p:nvPr/>
        </p:nvGrpSpPr>
        <p:grpSpPr>
          <a:xfrm>
            <a:off x="10232503" y="5407773"/>
            <a:ext cx="1046248" cy="616893"/>
            <a:chOff x="9117601" y="1599941"/>
            <a:chExt cx="1025826" cy="604852"/>
          </a:xfrm>
          <a:solidFill>
            <a:schemeClr val="bg1">
              <a:lumMod val="95000"/>
            </a:schemeClr>
          </a:solidFill>
        </p:grpSpPr>
        <p:sp>
          <p:nvSpPr>
            <p:cNvPr id="58" name="Rectangle 57">
              <a:extLst>
                <a:ext uri="{FF2B5EF4-FFF2-40B4-BE49-F238E27FC236}">
                  <a16:creationId xmlns:a16="http://schemas.microsoft.com/office/drawing/2014/main" id="{949B624A-EF1E-41A7-BD7D-4810BF0EF72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0078D7"/>
                </a:solidFill>
                <a:latin typeface="Segoe UI Semilight"/>
                <a:cs typeface="Segoe UI Light" panose="020B0502040204020203" pitchFamily="34" charset="0"/>
              </a:endParaRPr>
            </a:p>
          </p:txBody>
        </p:sp>
        <p:sp>
          <p:nvSpPr>
            <p:cNvPr id="59" name="Rectangle 58">
              <a:extLst>
                <a:ext uri="{FF2B5EF4-FFF2-40B4-BE49-F238E27FC236}">
                  <a16:creationId xmlns:a16="http://schemas.microsoft.com/office/drawing/2014/main" id="{72823EC8-FD2D-4080-95DF-B14692E5179F}"/>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0078D7"/>
                </a:solidFill>
                <a:latin typeface="Segoe UI Semilight"/>
                <a:cs typeface="Segoe UI Light" panose="020B0502040204020203" pitchFamily="34" charset="0"/>
              </a:endParaRPr>
            </a:p>
          </p:txBody>
        </p:sp>
        <p:sp>
          <p:nvSpPr>
            <p:cNvPr id="60" name="Rectangle 59">
              <a:extLst>
                <a:ext uri="{FF2B5EF4-FFF2-40B4-BE49-F238E27FC236}">
                  <a16:creationId xmlns:a16="http://schemas.microsoft.com/office/drawing/2014/main" id="{D11C14C6-9920-4BD0-8850-219BD86A4E5E}"/>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chemeClr val="tx1"/>
                  </a:solidFill>
                  <a:latin typeface="Segoe UI Semilight"/>
                  <a:cs typeface="Segoe UI Light" panose="020B0502040204020203" pitchFamily="34" charset="0"/>
                </a:rPr>
                <a:t>Conflict</a:t>
              </a:r>
            </a:p>
          </p:txBody>
        </p:sp>
      </p:grpSp>
      <p:grpSp>
        <p:nvGrpSpPr>
          <p:cNvPr id="61" name="Group 60">
            <a:extLst>
              <a:ext uri="{FF2B5EF4-FFF2-40B4-BE49-F238E27FC236}">
                <a16:creationId xmlns:a16="http://schemas.microsoft.com/office/drawing/2014/main" id="{29F4E4E8-5142-40D5-B021-BAEA49686A07}"/>
              </a:ext>
            </a:extLst>
          </p:cNvPr>
          <p:cNvGrpSpPr/>
          <p:nvPr/>
        </p:nvGrpSpPr>
        <p:grpSpPr>
          <a:xfrm>
            <a:off x="3862624" y="5022844"/>
            <a:ext cx="5959604" cy="1016035"/>
            <a:chOff x="3786366" y="4924804"/>
            <a:chExt cx="5843279" cy="996203"/>
          </a:xfrm>
        </p:grpSpPr>
        <p:grpSp>
          <p:nvGrpSpPr>
            <p:cNvPr id="62" name="Group 61">
              <a:extLst>
                <a:ext uri="{FF2B5EF4-FFF2-40B4-BE49-F238E27FC236}">
                  <a16:creationId xmlns:a16="http://schemas.microsoft.com/office/drawing/2014/main" id="{ECC5959D-138E-4CBE-80A5-50E87D0C7E6D}"/>
                </a:ext>
              </a:extLst>
            </p:cNvPr>
            <p:cNvGrpSpPr/>
            <p:nvPr/>
          </p:nvGrpSpPr>
          <p:grpSpPr>
            <a:xfrm>
              <a:off x="5747631" y="5316155"/>
              <a:ext cx="1025826" cy="604852"/>
              <a:chOff x="9117601" y="1599941"/>
              <a:chExt cx="1025826" cy="604852"/>
            </a:xfrm>
            <a:solidFill>
              <a:schemeClr val="tx1"/>
            </a:solidFill>
          </p:grpSpPr>
          <p:sp>
            <p:nvSpPr>
              <p:cNvPr id="75" name="Rectangle 74">
                <a:extLst>
                  <a:ext uri="{FF2B5EF4-FFF2-40B4-BE49-F238E27FC236}">
                    <a16:creationId xmlns:a16="http://schemas.microsoft.com/office/drawing/2014/main" id="{8E56A46B-0C26-4B0D-A992-691C18FD8240}"/>
                  </a:ext>
                </a:extLst>
              </p:cNvPr>
              <p:cNvSpPr/>
              <p:nvPr/>
            </p:nvSpPr>
            <p:spPr>
              <a:xfrm>
                <a:off x="9237573" y="1599941"/>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6" name="Rectangle 75">
                <a:extLst>
                  <a:ext uri="{FF2B5EF4-FFF2-40B4-BE49-F238E27FC236}">
                    <a16:creationId xmlns:a16="http://schemas.microsoft.com/office/drawing/2014/main" id="{7DE52621-6134-4707-B59F-6D5376894A85}"/>
                  </a:ext>
                </a:extLst>
              </p:cNvPr>
              <p:cNvSpPr/>
              <p:nvPr/>
            </p:nvSpPr>
            <p:spPr>
              <a:xfrm>
                <a:off x="9177587" y="1663162"/>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7" name="Rectangle 76">
                <a:extLst>
                  <a:ext uri="{FF2B5EF4-FFF2-40B4-BE49-F238E27FC236}">
                    <a16:creationId xmlns:a16="http://schemas.microsoft.com/office/drawing/2014/main" id="{354EE607-9F61-423C-BDD7-D549224ECDB5}"/>
                  </a:ext>
                </a:extLst>
              </p:cNvPr>
              <p:cNvSpPr/>
              <p:nvPr/>
            </p:nvSpPr>
            <p:spPr>
              <a:xfrm>
                <a:off x="9117601" y="1726383"/>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505050"/>
                    </a:solidFill>
                    <a:latin typeface="Segoe UI Semilight"/>
                    <a:cs typeface="Segoe UI Light" panose="020B0502040204020203" pitchFamily="34" charset="0"/>
                  </a:rPr>
                  <a:t>Sproc</a:t>
                </a:r>
              </a:p>
            </p:txBody>
          </p:sp>
        </p:grpSp>
        <p:grpSp>
          <p:nvGrpSpPr>
            <p:cNvPr id="63" name="Group 62">
              <a:extLst>
                <a:ext uri="{FF2B5EF4-FFF2-40B4-BE49-F238E27FC236}">
                  <a16:creationId xmlns:a16="http://schemas.microsoft.com/office/drawing/2014/main" id="{D9BE637A-1463-4153-82F8-8EE42115B5F1}"/>
                </a:ext>
              </a:extLst>
            </p:cNvPr>
            <p:cNvGrpSpPr/>
            <p:nvPr/>
          </p:nvGrpSpPr>
          <p:grpSpPr>
            <a:xfrm>
              <a:off x="7175725" y="5311510"/>
              <a:ext cx="1025826" cy="604852"/>
              <a:chOff x="9117601" y="1599941"/>
              <a:chExt cx="1025826" cy="604852"/>
            </a:xfrm>
            <a:solidFill>
              <a:schemeClr val="tx1"/>
            </a:solidFill>
          </p:grpSpPr>
          <p:sp>
            <p:nvSpPr>
              <p:cNvPr id="71" name="Rectangle 70">
                <a:extLst>
                  <a:ext uri="{FF2B5EF4-FFF2-40B4-BE49-F238E27FC236}">
                    <a16:creationId xmlns:a16="http://schemas.microsoft.com/office/drawing/2014/main" id="{3AD62161-E1F3-4C36-AD10-C8D31C85EE86}"/>
                  </a:ext>
                </a:extLst>
              </p:cNvPr>
              <p:cNvSpPr/>
              <p:nvPr/>
            </p:nvSpPr>
            <p:spPr>
              <a:xfrm>
                <a:off x="9237573" y="1599941"/>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2" name="Rectangle 71">
                <a:extLst>
                  <a:ext uri="{FF2B5EF4-FFF2-40B4-BE49-F238E27FC236}">
                    <a16:creationId xmlns:a16="http://schemas.microsoft.com/office/drawing/2014/main" id="{4798DA66-968F-4C11-974B-45D9982380C5}"/>
                  </a:ext>
                </a:extLst>
              </p:cNvPr>
              <p:cNvSpPr/>
              <p:nvPr/>
            </p:nvSpPr>
            <p:spPr>
              <a:xfrm>
                <a:off x="9177587" y="1663162"/>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3" name="Rectangle 72">
                <a:extLst>
                  <a:ext uri="{FF2B5EF4-FFF2-40B4-BE49-F238E27FC236}">
                    <a16:creationId xmlns:a16="http://schemas.microsoft.com/office/drawing/2014/main" id="{774A6FBE-7C44-4A84-BD97-CF8C2DB789F1}"/>
                  </a:ext>
                </a:extLst>
              </p:cNvPr>
              <p:cNvSpPr/>
              <p:nvPr/>
            </p:nvSpPr>
            <p:spPr>
              <a:xfrm>
                <a:off x="9117601" y="1726383"/>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505050"/>
                    </a:solidFill>
                    <a:latin typeface="Segoe UI Semilight"/>
                    <a:cs typeface="Segoe UI Light" panose="020B0502040204020203" pitchFamily="34" charset="0"/>
                  </a:rPr>
                  <a:t>Trigger</a:t>
                </a:r>
              </a:p>
            </p:txBody>
          </p:sp>
        </p:grpSp>
        <p:grpSp>
          <p:nvGrpSpPr>
            <p:cNvPr id="64" name="Group 63">
              <a:extLst>
                <a:ext uri="{FF2B5EF4-FFF2-40B4-BE49-F238E27FC236}">
                  <a16:creationId xmlns:a16="http://schemas.microsoft.com/office/drawing/2014/main" id="{1AB8EE09-30D2-4C15-AD3F-71F1313FE597}"/>
                </a:ext>
              </a:extLst>
            </p:cNvPr>
            <p:cNvGrpSpPr/>
            <p:nvPr/>
          </p:nvGrpSpPr>
          <p:grpSpPr>
            <a:xfrm>
              <a:off x="8603819" y="5306865"/>
              <a:ext cx="1025826" cy="604852"/>
              <a:chOff x="9117601" y="1599941"/>
              <a:chExt cx="1025826" cy="604852"/>
            </a:xfrm>
            <a:solidFill>
              <a:schemeClr val="tx1"/>
            </a:solidFill>
          </p:grpSpPr>
          <p:sp>
            <p:nvSpPr>
              <p:cNvPr id="68" name="Rectangle 67">
                <a:extLst>
                  <a:ext uri="{FF2B5EF4-FFF2-40B4-BE49-F238E27FC236}">
                    <a16:creationId xmlns:a16="http://schemas.microsoft.com/office/drawing/2014/main" id="{F1F5751C-C763-437D-879C-D266F82A98A5}"/>
                  </a:ext>
                </a:extLst>
              </p:cNvPr>
              <p:cNvSpPr/>
              <p:nvPr/>
            </p:nvSpPr>
            <p:spPr>
              <a:xfrm>
                <a:off x="9237573" y="1599941"/>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69" name="Rectangle 68">
                <a:extLst>
                  <a:ext uri="{FF2B5EF4-FFF2-40B4-BE49-F238E27FC236}">
                    <a16:creationId xmlns:a16="http://schemas.microsoft.com/office/drawing/2014/main" id="{1465FAE9-53B7-4CE6-8AE1-1BC5B6A6E36A}"/>
                  </a:ext>
                </a:extLst>
              </p:cNvPr>
              <p:cNvSpPr/>
              <p:nvPr/>
            </p:nvSpPr>
            <p:spPr>
              <a:xfrm>
                <a:off x="9177587" y="1663162"/>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0" name="Rectangle 69">
                <a:extLst>
                  <a:ext uri="{FF2B5EF4-FFF2-40B4-BE49-F238E27FC236}">
                    <a16:creationId xmlns:a16="http://schemas.microsoft.com/office/drawing/2014/main" id="{0D6CA8EF-B3E2-49DC-B312-C557D12020E9}"/>
                  </a:ext>
                </a:extLst>
              </p:cNvPr>
              <p:cNvSpPr/>
              <p:nvPr/>
            </p:nvSpPr>
            <p:spPr>
              <a:xfrm>
                <a:off x="9117601" y="1726383"/>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505050"/>
                    </a:solidFill>
                    <a:latin typeface="Segoe UI Semilight"/>
                    <a:cs typeface="Segoe UI Light" panose="020B0502040204020203" pitchFamily="34" charset="0"/>
                  </a:rPr>
                  <a:t>UDF</a:t>
                </a:r>
              </a:p>
            </p:txBody>
          </p:sp>
        </p:grpSp>
        <p:cxnSp>
          <p:nvCxnSpPr>
            <p:cNvPr id="65" name="Connector: Elbow 64">
              <a:extLst>
                <a:ext uri="{FF2B5EF4-FFF2-40B4-BE49-F238E27FC236}">
                  <a16:creationId xmlns:a16="http://schemas.microsoft.com/office/drawing/2014/main" id="{632BA2E3-6B33-4DAE-BCB9-51359C4EA4F3}"/>
                </a:ext>
              </a:extLst>
            </p:cNvPr>
            <p:cNvCxnSpPr>
              <a:cxnSpLocks/>
              <a:stCxn id="50" idx="2"/>
              <a:endCxn id="75" idx="0"/>
            </p:cNvCxnSpPr>
            <p:nvPr/>
          </p:nvCxnSpPr>
          <p:spPr>
            <a:xfrm rot="16200000" flipH="1">
              <a:off x="4857773" y="3853398"/>
              <a:ext cx="391350" cy="2534164"/>
            </a:xfrm>
            <a:prstGeom prst="bentConnector3">
              <a:avLst>
                <a:gd name="adj1" fmla="val 49305"/>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66" name="Connector: Elbow 65">
              <a:extLst>
                <a:ext uri="{FF2B5EF4-FFF2-40B4-BE49-F238E27FC236}">
                  <a16:creationId xmlns:a16="http://schemas.microsoft.com/office/drawing/2014/main" id="{D20B0BC6-CA14-4376-AF0E-910198A942DC}"/>
                </a:ext>
              </a:extLst>
            </p:cNvPr>
            <p:cNvCxnSpPr>
              <a:cxnSpLocks/>
              <a:stCxn id="50" idx="2"/>
              <a:endCxn id="71" idx="0"/>
            </p:cNvCxnSpPr>
            <p:nvPr/>
          </p:nvCxnSpPr>
          <p:spPr>
            <a:xfrm rot="16200000" flipH="1">
              <a:off x="5574143" y="3137028"/>
              <a:ext cx="386705" cy="3962258"/>
            </a:xfrm>
            <a:prstGeom prst="bentConnector3">
              <a:avLst>
                <a:gd name="adj1" fmla="val 48945"/>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67" name="Connector: Elbow 66">
              <a:extLst>
                <a:ext uri="{FF2B5EF4-FFF2-40B4-BE49-F238E27FC236}">
                  <a16:creationId xmlns:a16="http://schemas.microsoft.com/office/drawing/2014/main" id="{5A6A9A21-4E98-4C40-89F9-3DA0D145E128}"/>
                </a:ext>
              </a:extLst>
            </p:cNvPr>
            <p:cNvCxnSpPr>
              <a:cxnSpLocks/>
              <a:stCxn id="50" idx="2"/>
              <a:endCxn id="68" idx="0"/>
            </p:cNvCxnSpPr>
            <p:nvPr/>
          </p:nvCxnSpPr>
          <p:spPr>
            <a:xfrm rot="16200000" flipH="1">
              <a:off x="6290512" y="2420659"/>
              <a:ext cx="382060" cy="5390352"/>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cxnSp>
        <p:nvCxnSpPr>
          <p:cNvPr id="78" name="Connector: Elbow 77">
            <a:extLst>
              <a:ext uri="{FF2B5EF4-FFF2-40B4-BE49-F238E27FC236}">
                <a16:creationId xmlns:a16="http://schemas.microsoft.com/office/drawing/2014/main" id="{23C77C56-966C-4306-BB7F-99D3ADEA65E6}"/>
              </a:ext>
            </a:extLst>
          </p:cNvPr>
          <p:cNvCxnSpPr>
            <a:cxnSpLocks/>
            <a:stCxn id="50" idx="2"/>
            <a:endCxn id="58" idx="0"/>
          </p:cNvCxnSpPr>
          <p:nvPr/>
        </p:nvCxnSpPr>
        <p:spPr>
          <a:xfrm rot="16200000" flipH="1">
            <a:off x="7147252" y="1738217"/>
            <a:ext cx="384928" cy="695418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79" name="Rectangle 78">
            <a:extLst>
              <a:ext uri="{FF2B5EF4-FFF2-40B4-BE49-F238E27FC236}">
                <a16:creationId xmlns:a16="http://schemas.microsoft.com/office/drawing/2014/main" id="{56F59725-1AFD-4B6E-8DCC-A1DB4E7AC301}"/>
              </a:ext>
            </a:extLst>
          </p:cNvPr>
          <p:cNvSpPr/>
          <p:nvPr/>
        </p:nvSpPr>
        <p:spPr>
          <a:xfrm>
            <a:off x="5698916" y="5342953"/>
            <a:ext cx="4287328"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80" name="Rectangle 79">
            <a:extLst>
              <a:ext uri="{FF2B5EF4-FFF2-40B4-BE49-F238E27FC236}">
                <a16:creationId xmlns:a16="http://schemas.microsoft.com/office/drawing/2014/main" id="{0CB625D1-5E28-4664-8996-6EFB54F5A5FC}"/>
              </a:ext>
            </a:extLst>
          </p:cNvPr>
          <p:cNvSpPr/>
          <p:nvPr/>
        </p:nvSpPr>
        <p:spPr>
          <a:xfrm>
            <a:off x="10083185" y="5342953"/>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Tree>
    <p:extLst>
      <p:ext uri="{BB962C8B-B14F-4D97-AF65-F5344CB8AC3E}">
        <p14:creationId xmlns:p14="http://schemas.microsoft.com/office/powerpoint/2010/main" val="3630482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3"/>
                                        </p:tgtEl>
                                      </p:cBhvr>
                                    </p:animEffect>
                                    <p:set>
                                      <p:cBhvr>
                                        <p:cTn id="7" dur="1" fill="hold">
                                          <p:stCondLst>
                                            <p:cond delay="499"/>
                                          </p:stCondLst>
                                        </p:cTn>
                                        <p:tgtEl>
                                          <p:spTgt spid="33"/>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61"/>
                                        </p:tgtEl>
                                        <p:attrNameLst>
                                          <p:attrName>style.visibility</p:attrName>
                                        </p:attrNameLst>
                                      </p:cBhvr>
                                      <p:to>
                                        <p:strVal val="visible"/>
                                      </p:to>
                                    </p:set>
                                    <p:animEffect transition="in" filter="fade">
                                      <p:cBhvr>
                                        <p:cTn id="10" dur="500"/>
                                        <p:tgtEl>
                                          <p:spTgt spid="6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9"/>
                                        </p:tgtEl>
                                        <p:attrNameLst>
                                          <p:attrName>style.visibility</p:attrName>
                                        </p:attrNameLst>
                                      </p:cBhvr>
                                      <p:to>
                                        <p:strVal val="visible"/>
                                      </p:to>
                                    </p:set>
                                    <p:animEffect transition="in" filter="fade">
                                      <p:cBhvr>
                                        <p:cTn id="13" dur="500"/>
                                        <p:tgtEl>
                                          <p:spTgt spid="7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500"/>
                                        <p:tgtEl>
                                          <p:spTgt spid="79"/>
                                        </p:tgtEl>
                                      </p:cBhvr>
                                    </p:animEffect>
                                    <p:set>
                                      <p:cBhvr>
                                        <p:cTn id="18" dur="1" fill="hold">
                                          <p:stCondLst>
                                            <p:cond delay="499"/>
                                          </p:stCondLst>
                                        </p:cTn>
                                        <p:tgtEl>
                                          <p:spTgt spid="79"/>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80"/>
                                        </p:tgtEl>
                                        <p:attrNameLst>
                                          <p:attrName>style.visibility</p:attrName>
                                        </p:attrNameLst>
                                      </p:cBhvr>
                                      <p:to>
                                        <p:strVal val="visible"/>
                                      </p:to>
                                    </p:set>
                                    <p:animEffect transition="in" filter="fade">
                                      <p:cBhvr>
                                        <p:cTn id="21" dur="500"/>
                                        <p:tgtEl>
                                          <p:spTgt spid="80"/>
                                        </p:tgtEl>
                                      </p:cBhvr>
                                    </p:animEffect>
                                  </p:childTnLst>
                                </p:cTn>
                              </p:par>
                              <p:par>
                                <p:cTn id="22" presetID="10" presetClass="entr" presetSubtype="0" fill="hold" nodeType="with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fade">
                                      <p:cBhvr>
                                        <p:cTn id="24" dur="500"/>
                                        <p:tgtEl>
                                          <p:spTgt spid="57"/>
                                        </p:tgtEl>
                                      </p:cBhvr>
                                    </p:animEffect>
                                  </p:childTnLst>
                                </p:cTn>
                              </p:par>
                              <p:par>
                                <p:cTn id="25" presetID="10" presetClass="entr" presetSubtype="0" fill="hold" nodeType="withEffect">
                                  <p:stCondLst>
                                    <p:cond delay="0"/>
                                  </p:stCondLst>
                                  <p:childTnLst>
                                    <p:set>
                                      <p:cBhvr>
                                        <p:cTn id="26" dur="1" fill="hold">
                                          <p:stCondLst>
                                            <p:cond delay="0"/>
                                          </p:stCondLst>
                                        </p:cTn>
                                        <p:tgtEl>
                                          <p:spTgt spid="78"/>
                                        </p:tgtEl>
                                        <p:attrNameLst>
                                          <p:attrName>style.visibility</p:attrName>
                                        </p:attrNameLst>
                                      </p:cBhvr>
                                      <p:to>
                                        <p:strVal val="visible"/>
                                      </p:to>
                                    </p:set>
                                    <p:animEffect transition="in" filter="fade">
                                      <p:cBhvr>
                                        <p:cTn id="27"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79" grpId="0" animBg="1"/>
      <p:bldP spid="79" grpId="1" animBg="1"/>
      <p:bldP spid="80" grpId="0" animBg="1"/>
    </p:bldLst>
  </p:timing>
</p:sld>
</file>

<file path=ppt/theme/theme1.xml><?xml version="1.0" encoding="utf-8"?>
<a:theme xmlns:a="http://schemas.openxmlformats.org/drawingml/2006/main" name="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65B3B778-14F5-8246-A9D9-04A8D8071A60}" vid="{C9E98E11-734C-F14F-ADE3-6075149E5497}"/>
    </a:ext>
  </a:extLst>
</a:theme>
</file>

<file path=ppt/theme/theme2.xml><?xml version="1.0" encoding="utf-8"?>
<a:theme xmlns:a="http://schemas.openxmlformats.org/drawingml/2006/main" name="1_WHITE TEMPLATE">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020518_Baseline File [square photo].potx" id="{C5D1F236-4B1B-4E57-A29C-AD92A4683BEF}" vid="{04698D39-7FD2-42AF-81C6-B18BB52E45EF}"/>
    </a:ext>
  </a:extLst>
</a:theme>
</file>

<file path=ppt/theme/theme3.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4E284496-52C1-405F-ADD9-D60704CD916A}"/>
    </a:ext>
  </a:extLst>
</a:theme>
</file>

<file path=ppt/theme/theme4.xml><?xml version="1.0" encoding="utf-8"?>
<a:theme xmlns:a="http://schemas.openxmlformats.org/drawingml/2006/main" name="1_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AutoTags xmlns="aad9ad87-17c0-4878-809e-90f3adf0325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C935E561A801241B4DADB7D17A5F61B" ma:contentTypeVersion="6" ma:contentTypeDescription="Create a new document." ma:contentTypeScope="" ma:versionID="c3d617f29061f4f01b608d93f005e0e1">
  <xsd:schema xmlns:xsd="http://www.w3.org/2001/XMLSchema" xmlns:xs="http://www.w3.org/2001/XMLSchema" xmlns:p="http://schemas.microsoft.com/office/2006/metadata/properties" xmlns:ns2="aad9ad87-17c0-4878-809e-90f3adf03254" targetNamespace="http://schemas.microsoft.com/office/2006/metadata/properties" ma:root="true" ma:fieldsID="c71e5ee0ca9797ad1e678dbd235859e2" ns2:_="">
    <xsd:import namespace="aad9ad87-17c0-4878-809e-90f3adf0325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d9ad87-17c0-4878-809e-90f3adf0325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fals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aad9ad87-17c0-4878-809e-90f3adf0325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0A3737A-446F-46BB-8B1B-778A42B62143}">
  <ds:schemaRefs>
    <ds:schemaRef ds:uri="aad9ad87-17c0-4878-809e-90f3adf0325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Azure_PowerPoint_template_Oct18 (1)</Template>
  <TotalTime>285</TotalTime>
  <Words>3249</Words>
  <Application>Microsoft Office PowerPoint</Application>
  <PresentationFormat>Custom</PresentationFormat>
  <Paragraphs>548</Paragraphs>
  <Slides>36</Slides>
  <Notes>34</Notes>
  <HiddenSlides>3</HiddenSlides>
  <MMClips>0</MMClips>
  <ScaleCrop>false</ScaleCrop>
  <HeadingPairs>
    <vt:vector size="6" baseType="variant">
      <vt:variant>
        <vt:lpstr>Fonts Used</vt:lpstr>
      </vt:variant>
      <vt:variant>
        <vt:i4>11</vt:i4>
      </vt:variant>
      <vt:variant>
        <vt:lpstr>Theme</vt:lpstr>
      </vt:variant>
      <vt:variant>
        <vt:i4>5</vt:i4>
      </vt:variant>
      <vt:variant>
        <vt:lpstr>Slide Titles</vt:lpstr>
      </vt:variant>
      <vt:variant>
        <vt:i4>36</vt:i4>
      </vt:variant>
    </vt:vector>
  </HeadingPairs>
  <TitlesOfParts>
    <vt:vector size="52" baseType="lpstr">
      <vt:lpstr>Arial</vt:lpstr>
      <vt:lpstr>Calibri</vt:lpstr>
      <vt:lpstr>Calibri Light</vt:lpstr>
      <vt:lpstr>Cascadia Code</vt:lpstr>
      <vt:lpstr>Consolas</vt:lpstr>
      <vt:lpstr>Nimbus Roman No9 L</vt:lpstr>
      <vt:lpstr>Segoe UI</vt:lpstr>
      <vt:lpstr>Segoe UI Light</vt:lpstr>
      <vt:lpstr>Segoe UI Semibold</vt:lpstr>
      <vt:lpstr>Segoe UI Semilight</vt:lpstr>
      <vt:lpstr>Wingdings</vt:lpstr>
      <vt:lpstr>Dynamics 365</vt:lpstr>
      <vt:lpstr>1_WHITE TEMPLATE</vt:lpstr>
      <vt:lpstr>White Template</vt:lpstr>
      <vt:lpstr>1_9-51052_Microsoft_Ready_Template_Light</vt:lpstr>
      <vt:lpstr>Office Theme</vt:lpstr>
      <vt:lpstr>Azure Cosmos DB </vt:lpstr>
      <vt:lpstr>Agenda</vt:lpstr>
      <vt:lpstr>Resource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Keep on with Microsoft Learn</vt:lpstr>
      <vt:lpstr>Throughput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Keep on with Microsoft Learn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Nikisha Reyes-Grange</dc:creator>
  <cp:keywords/>
  <dc:description>Template: Ariel Butz; ZUM Communications
Formatting: 
Audience Type:</dc:description>
  <cp:lastModifiedBy>Sidney Andrews</cp:lastModifiedBy>
  <cp:revision>6</cp:revision>
  <dcterms:created xsi:type="dcterms:W3CDTF">2019-01-23T04:37:45Z</dcterms:created>
  <dcterms:modified xsi:type="dcterms:W3CDTF">2021-06-17T18:13:08Z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0x0101000C935E561A801241B4DADB7D17A5F61B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Owner">
    <vt:lpwstr>nrg@microsoft.com</vt:lpwstr>
  </property>
  <property fmtid="{D5CDD505-2E9C-101B-9397-08002B2CF9AE}" pid="14" name="MSIP_Label_f42aa342-8706-4288-bd11-ebb85995028c_SetDate">
    <vt:lpwstr>2019-01-23T04:38:01.1182959Z</vt:lpwstr>
  </property>
  <property fmtid="{D5CDD505-2E9C-101B-9397-08002B2CF9AE}" pid="15" name="MSIP_Label_f42aa342-8706-4288-bd11-ebb85995028c_Name">
    <vt:lpwstr>General</vt:lpwstr>
  </property>
  <property fmtid="{D5CDD505-2E9C-101B-9397-08002B2CF9AE}" pid="16" name="MSIP_Label_f42aa342-8706-4288-bd11-ebb85995028c_Application">
    <vt:lpwstr>Microsoft Azure Information Protection</vt:lpwstr>
  </property>
  <property fmtid="{D5CDD505-2E9C-101B-9397-08002B2CF9AE}" pid="17" name="MSIP_Label_f42aa342-8706-4288-bd11-ebb85995028c_ActionId">
    <vt:lpwstr>24664f63-87ff-4c0a-a834-7b70a6f06d36</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